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9" r:id="rId2"/>
    <p:sldId id="260" r:id="rId3"/>
    <p:sldId id="274" r:id="rId4"/>
    <p:sldId id="261" r:id="rId5"/>
    <p:sldId id="278" r:id="rId6"/>
    <p:sldId id="276" r:id="rId7"/>
    <p:sldId id="277" r:id="rId8"/>
    <p:sldId id="275" r:id="rId9"/>
    <p:sldId id="279" r:id="rId10"/>
  </p:sldIdLst>
  <p:sldSz cx="9144000" cy="5143500" type="screen16x9"/>
  <p:notesSz cx="6858000" cy="9144000"/>
  <p:custDataLst>
    <p:tags r:id="rId13"/>
  </p:custDataLst>
  <p:defaultTextStyle>
    <a:defPPr>
      <a:defRPr lang="de-DE"/>
    </a:defPPr>
    <a:lvl1pPr marL="0" algn="l" defTabSz="914400" rtl="0" eaLnBrk="1" latinLnBrk="0" hangingPunct="1">
      <a:defRPr kumimoji="0" lang="de-DE" sz="1400" b="0" i="0" u="none" kern="1200" baseline="0">
        <a:solidFill>
          <a:schemeClr val="tx1"/>
        </a:solidFill>
        <a:latin typeface="EON Brix Sans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7">
          <p15:clr>
            <a:srgbClr val="A4A3A4"/>
          </p15:clr>
        </p15:guide>
        <p15:guide id="2" orient="horz" pos="862">
          <p15:clr>
            <a:srgbClr val="A4A3A4"/>
          </p15:clr>
        </p15:guide>
        <p15:guide id="3" orient="horz" pos="3004">
          <p15:clr>
            <a:srgbClr val="A4A3A4"/>
          </p15:clr>
        </p15:guide>
        <p15:guide id="4" orient="horz" pos="2785">
          <p15:clr>
            <a:srgbClr val="A4A3A4"/>
          </p15:clr>
        </p15:guide>
        <p15:guide id="5" pos="986">
          <p15:clr>
            <a:srgbClr val="A4A3A4"/>
          </p15:clr>
        </p15:guide>
        <p15:guide id="6" pos="1146">
          <p15:clr>
            <a:srgbClr val="A4A3A4"/>
          </p15:clr>
        </p15:guide>
        <p15:guide id="7" pos="1894">
          <p15:clr>
            <a:srgbClr val="A4A3A4"/>
          </p15:clr>
        </p15:guide>
        <p15:guide id="8" pos="2053">
          <p15:clr>
            <a:srgbClr val="A4A3A4"/>
          </p15:clr>
        </p15:guide>
        <p15:guide id="9" pos="2801">
          <p15:clr>
            <a:srgbClr val="A4A3A4"/>
          </p15:clr>
        </p15:guide>
        <p15:guide id="10" pos="2960">
          <p15:clr>
            <a:srgbClr val="A4A3A4"/>
          </p15:clr>
        </p15:guide>
        <p15:guide id="11" pos="3707">
          <p15:clr>
            <a:srgbClr val="A4A3A4"/>
          </p15:clr>
        </p15:guide>
        <p15:guide id="12" pos="3866">
          <p15:clr>
            <a:srgbClr val="A4A3A4"/>
          </p15:clr>
        </p15:guide>
        <p15:guide id="13" pos="4614">
          <p15:clr>
            <a:srgbClr val="A4A3A4"/>
          </p15:clr>
        </p15:guide>
        <p15:guide id="14" pos="4773">
          <p15:clr>
            <a:srgbClr val="A4A3A4"/>
          </p15:clr>
        </p15:guide>
        <p15:guide id="15" pos="5522">
          <p15:clr>
            <a:srgbClr val="A4A3A4"/>
          </p15:clr>
        </p15:guide>
        <p15:guide id="16" pos="23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éciné Horváth, Zsuzsanna" initials="GHZ" lastIdx="1" clrIdx="0">
    <p:extLst>
      <p:ext uri="{19B8F6BF-5375-455C-9EA6-DF929625EA0E}">
        <p15:presenceInfo xmlns:p15="http://schemas.microsoft.com/office/powerpoint/2012/main" userId="S::Z0681@eon.com::8d098a16-6887-4fd0-ae80-353b58a509a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1C0A"/>
    <a:srgbClr val="5CC1CB"/>
    <a:srgbClr val="FFFFFF"/>
    <a:srgbClr val="000000"/>
    <a:srgbClr val="E3E000"/>
    <a:srgbClr val="B004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 snapToObjects="1">
      <p:cViewPr varScale="1">
        <p:scale>
          <a:sx n="139" d="100"/>
          <a:sy n="139" d="100"/>
        </p:scale>
        <p:origin x="126" y="222"/>
      </p:cViewPr>
      <p:guideLst>
        <p:guide orient="horz" pos="237"/>
        <p:guide orient="horz" pos="862"/>
        <p:guide orient="horz" pos="3004"/>
        <p:guide orient="horz" pos="2785"/>
        <p:guide pos="986"/>
        <p:guide pos="1146"/>
        <p:guide pos="1894"/>
        <p:guide pos="2053"/>
        <p:guide pos="2801"/>
        <p:guide pos="2960"/>
        <p:guide pos="3707"/>
        <p:guide pos="3866"/>
        <p:guide pos="4614"/>
        <p:guide pos="4773"/>
        <p:guide pos="5522"/>
        <p:guide pos="23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1" d="100"/>
          <a:sy n="51" d="100"/>
        </p:scale>
        <p:origin x="-2004" y="-4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709832-9B74-420C-8D1C-742B40C38B3E}" type="datetimeFigureOut">
              <a:rPr lang="de-DE" smtClean="0"/>
              <a:t>09.11.2021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BB21D2-EE0C-4F60-9290-A95707687EA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4098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5BD20B-1595-4AD5-8C42-650ED0B09BCC}" type="datetimeFigureOut">
              <a:rPr lang="de-DE" smtClean="0"/>
              <a:t>09.11.2021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788022-2B66-4C3B-913E-DF7D5DD0D66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8464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less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66000" y="1573200"/>
            <a:ext cx="6012000" cy="1224000"/>
          </a:xfrm>
        </p:spPr>
        <p:txBody>
          <a:bodyPr anchor="b" anchorCtr="0">
            <a:noAutofit/>
          </a:bodyPr>
          <a:lstStyle>
            <a:lvl1pPr algn="r">
              <a:lnSpc>
                <a:spcPts val="4600"/>
              </a:lnSpc>
              <a:defRPr sz="4600" kern="100" baseline="0"/>
            </a:lvl1pPr>
          </a:lstStyle>
          <a:p>
            <a:r>
              <a:rPr lang="hu-HU"/>
              <a:t>Mintacím szerkesztése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66000" y="2901600"/>
            <a:ext cx="6012000" cy="543600"/>
          </a:xfr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spcAft>
                <a:spcPts val="600"/>
              </a:spcAft>
              <a:buNone/>
              <a:defRPr sz="1900" kern="100" baseline="0">
                <a:solidFill>
                  <a:srgbClr val="EA1C0A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138000" y="522000"/>
            <a:ext cx="1440000" cy="144000"/>
          </a:xfrm>
        </p:spPr>
        <p:txBody>
          <a:bodyPr/>
          <a:lstStyle>
            <a:lvl1pPr algn="r">
              <a:defRPr/>
            </a:lvl1pPr>
          </a:lstStyle>
          <a:p>
            <a:r>
              <a:rPr lang="de-DE"/>
              <a:t>10.09.2021</a:t>
            </a:r>
            <a:endParaRPr lang="de-DE" dirty="0"/>
          </a:p>
        </p:txBody>
      </p:sp>
      <p:grpSp>
        <p:nvGrpSpPr>
          <p:cNvPr id="10" name="Gruppieren 9"/>
          <p:cNvGrpSpPr/>
          <p:nvPr userDrawn="1"/>
        </p:nvGrpSpPr>
        <p:grpSpPr>
          <a:xfrm>
            <a:off x="7974000" y="0"/>
            <a:ext cx="1170000" cy="5144400"/>
            <a:chOff x="7974000" y="0"/>
            <a:chExt cx="1170000" cy="5144400"/>
          </a:xfrm>
        </p:grpSpPr>
        <p:sp>
          <p:nvSpPr>
            <p:cNvPr id="7" name="Rechteck 6"/>
            <p:cNvSpPr/>
            <p:nvPr userDrawn="1"/>
          </p:nvSpPr>
          <p:spPr>
            <a:xfrm>
              <a:off x="8920800" y="0"/>
              <a:ext cx="223200" cy="5144400"/>
            </a:xfrm>
            <a:prstGeom prst="rect">
              <a:avLst/>
            </a:prstGeom>
            <a:solidFill>
              <a:srgbClr val="E3E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" name="Rechteck 7"/>
            <p:cNvSpPr/>
            <p:nvPr userDrawn="1"/>
          </p:nvSpPr>
          <p:spPr>
            <a:xfrm>
              <a:off x="8352000" y="0"/>
              <a:ext cx="568800" cy="5144400"/>
            </a:xfrm>
            <a:prstGeom prst="rect">
              <a:avLst/>
            </a:prstGeom>
            <a:solidFill>
              <a:srgbClr val="EA1C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Rechteck 8"/>
            <p:cNvSpPr/>
            <p:nvPr userDrawn="1"/>
          </p:nvSpPr>
          <p:spPr>
            <a:xfrm>
              <a:off x="7974000" y="0"/>
              <a:ext cx="378000" cy="5144400"/>
            </a:xfrm>
            <a:prstGeom prst="rect">
              <a:avLst/>
            </a:prstGeom>
            <a:solidFill>
              <a:srgbClr val="5CC1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pic>
        <p:nvPicPr>
          <p:cNvPr id="5" name="EON_Logo_r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9200" y="3708000"/>
            <a:ext cx="2124877" cy="63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795059"/>
      </p:ext>
    </p:extLst>
  </p:cSld>
  <p:clrMapOvr>
    <a:masterClrMapping/>
  </p:clrMapOvr>
  <p:hf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Graph/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377825" y="1371599"/>
            <a:ext cx="5508000" cy="33984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6138000" y="1371600"/>
            <a:ext cx="2628000" cy="2628000"/>
          </a:xfrm>
        </p:spPr>
        <p:txBody>
          <a:bodyPr/>
          <a:lstStyle>
            <a:lvl1pPr>
              <a:lnSpc>
                <a:spcPts val="1375"/>
              </a:lnSpc>
              <a:defRPr sz="1100"/>
            </a:lvl1pPr>
            <a:lvl2pPr>
              <a:lnSpc>
                <a:spcPts val="1375"/>
              </a:lnSpc>
              <a:defRPr sz="1100"/>
            </a:lvl2pPr>
            <a:lvl3pPr>
              <a:lnSpc>
                <a:spcPts val="1375"/>
              </a:lnSpc>
              <a:defRPr sz="1100"/>
            </a:lvl3pPr>
            <a:lvl4pPr>
              <a:lnSpc>
                <a:spcPts val="1375"/>
              </a:lnSpc>
              <a:defRPr sz="1100"/>
            </a:lvl4pPr>
            <a:lvl5pPr>
              <a:lnSpc>
                <a:spcPts val="1375"/>
              </a:lnSpc>
              <a:defRPr sz="1100"/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half" idx="3" hasCustomPrompt="1"/>
          </p:nvPr>
        </p:nvSpPr>
        <p:spPr>
          <a:xfrm>
            <a:off x="6138000" y="4060800"/>
            <a:ext cx="2628000" cy="360000"/>
          </a:xfrm>
        </p:spPr>
        <p:txBody>
          <a:bodyPr anchor="b" anchorCtr="0">
            <a:noAutofit/>
          </a:bodyPr>
          <a:lstStyle>
            <a:lvl1pPr>
              <a:defRPr sz="900">
                <a:solidFill>
                  <a:srgbClr val="B00402"/>
                </a:solidFill>
              </a:defRPr>
            </a:lvl1pPr>
            <a:lvl2pPr>
              <a:defRPr sz="900">
                <a:solidFill>
                  <a:srgbClr val="B00402"/>
                </a:solidFill>
              </a:defRPr>
            </a:lvl2pPr>
            <a:lvl3pPr>
              <a:defRPr sz="900">
                <a:solidFill>
                  <a:srgbClr val="B00402"/>
                </a:solidFill>
              </a:defRPr>
            </a:lvl3pPr>
            <a:lvl4pPr>
              <a:defRPr sz="900">
                <a:solidFill>
                  <a:srgbClr val="B00402"/>
                </a:solidFill>
              </a:defRPr>
            </a:lvl4pPr>
            <a:lvl5pPr>
              <a:defRPr sz="900">
                <a:solidFill>
                  <a:srgbClr val="B00402"/>
                </a:solidFill>
              </a:defRPr>
            </a:lvl5pPr>
          </a:lstStyle>
          <a:p>
            <a:pPr lvl="0"/>
            <a:r>
              <a:rPr lang="de-DE" dirty="0"/>
              <a:t>Additional </a:t>
            </a:r>
            <a:r>
              <a:rPr lang="de-DE" dirty="0" err="1"/>
              <a:t>information</a:t>
            </a:r>
            <a:endParaRPr lang="de-DE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10.09.2021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7393063"/>
      </p:ext>
    </p:extLst>
  </p:cSld>
  <p:clrMapOvr>
    <a:masterClrMapping/>
  </p:clrMapOvr>
  <p:hf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ustom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10.09.2021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2737804"/>
      </p:ext>
    </p:extLst>
  </p:cSld>
  <p:clrMapOvr>
    <a:masterClrMapping/>
  </p:clrMapOvr>
  <p:hf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10.09.2021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95982"/>
      </p:ext>
    </p:extLst>
  </p:cSld>
  <p:clrMapOvr>
    <a:masterClrMapping/>
  </p:clrMapOvr>
  <p:hf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 slidenumber, no d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2683761"/>
      </p:ext>
    </p:extLst>
  </p:cSld>
  <p:clrMapOvr>
    <a:masterClrMapping/>
  </p:clrMapOvr>
  <p:hf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 1 column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78000" y="1371600"/>
            <a:ext cx="5508000" cy="3049200"/>
          </a:xfrm>
        </p:spPr>
        <p:txBody>
          <a:bodyPr/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>
                <a:latin typeface="+mj-lt"/>
              </a:defRPr>
            </a:lvl1pPr>
            <a:lvl2pPr marL="542925" indent="-187325">
              <a:spcAft>
                <a:spcPts val="1000"/>
              </a:spcAft>
              <a:defRPr>
                <a:latin typeface="+mj-lt"/>
              </a:defRPr>
            </a:lvl2pPr>
            <a:lvl3pPr marL="720725" indent="-177800">
              <a:spcAft>
                <a:spcPts val="1000"/>
              </a:spcAft>
              <a:defRPr>
                <a:latin typeface="+mj-lt"/>
              </a:defRPr>
            </a:lvl3pPr>
            <a:lvl4pPr marL="898525" indent="-177800">
              <a:spcAft>
                <a:spcPts val="1000"/>
              </a:spcAft>
              <a:defRPr>
                <a:latin typeface="+mj-lt"/>
              </a:defRPr>
            </a:lvl4pPr>
            <a:lvl5pPr marL="1076325" indent="-177800">
              <a:spcAft>
                <a:spcPts val="1000"/>
              </a:spcAft>
              <a:defRPr>
                <a:latin typeface="+mj-lt"/>
              </a:defRPr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7" name="EON_Logo_r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00" y="4323600"/>
            <a:ext cx="1554195" cy="4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370438"/>
      </p:ext>
    </p:extLst>
  </p:cSld>
  <p:clrMapOvr>
    <a:masterClrMapping/>
  </p:clrMapOvr>
  <p:hf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2 columns whi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EA1C0A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8000" y="1371600"/>
            <a:ext cx="406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000000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98000" y="1371600"/>
            <a:ext cx="406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000000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de-DE"/>
          </a:p>
        </p:txBody>
      </p:sp>
      <p:pic>
        <p:nvPicPr>
          <p:cNvPr id="7" name="EON_Logo_r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00" y="4323600"/>
            <a:ext cx="1554195" cy="4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758166"/>
      </p:ext>
    </p:extLst>
  </p:cSld>
  <p:clrMapOvr>
    <a:masterClrMapping/>
  </p:clrMapOvr>
  <p:hf hdr="0" ft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3 columns whi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EA1C0A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8000" y="1371600"/>
            <a:ext cx="262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000000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258000" y="1371600"/>
            <a:ext cx="262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000000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de-DE"/>
          </a:p>
        </p:txBody>
      </p:sp>
      <p:sp>
        <p:nvSpPr>
          <p:cNvPr id="8" name="Inhaltsplatzhalter 3"/>
          <p:cNvSpPr>
            <a:spLocks noGrp="1"/>
          </p:cNvSpPr>
          <p:nvPr>
            <p:ph sz="half" idx="13"/>
          </p:nvPr>
        </p:nvSpPr>
        <p:spPr>
          <a:xfrm>
            <a:off x="6141600" y="1371600"/>
            <a:ext cx="262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000000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pic>
        <p:nvPicPr>
          <p:cNvPr id="10" name="EON_Logo_r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00" y="4323600"/>
            <a:ext cx="1554195" cy="4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772360"/>
      </p:ext>
    </p:extLst>
  </p:cSld>
  <p:clrMapOvr>
    <a:masterClrMapping/>
  </p:clrMapOvr>
  <p:hf hdr="0" ft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 1 column blue">
    <p:bg>
      <p:bgPr>
        <a:solidFill>
          <a:srgbClr val="5CC1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78000" y="1371600"/>
            <a:ext cx="5508000" cy="3049200"/>
          </a:xfrm>
        </p:spPr>
        <p:txBody>
          <a:bodyPr/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>
                <a:solidFill>
                  <a:srgbClr val="FFFFFF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>
                <a:solidFill>
                  <a:srgbClr val="FFFFFF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>
                <a:solidFill>
                  <a:srgbClr val="FFFFFF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>
                <a:solidFill>
                  <a:srgbClr val="FFFFFF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>
                <a:solidFill>
                  <a:srgbClr val="FFFFFF"/>
                </a:solidFill>
                <a:latin typeface="+mj-lt"/>
              </a:defRPr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de-DE"/>
          </a:p>
        </p:txBody>
      </p:sp>
      <p:pic>
        <p:nvPicPr>
          <p:cNvPr id="6" name="EON_Logo_w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00" y="4323600"/>
            <a:ext cx="1554195" cy="4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4738925"/>
      </p:ext>
    </p:extLst>
  </p:cSld>
  <p:clrMapOvr>
    <a:masterClrMapping/>
  </p:clrMapOvr>
  <p:hf hdr="0" ftr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2 columns blue">
    <p:bg>
      <p:bgPr>
        <a:solidFill>
          <a:srgbClr val="5CC1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8000" y="1371600"/>
            <a:ext cx="406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FFFFFF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98000" y="1371600"/>
            <a:ext cx="406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FFFFFF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de-DE"/>
          </a:p>
        </p:txBody>
      </p:sp>
      <p:pic>
        <p:nvPicPr>
          <p:cNvPr id="9" name="EON_Logo_w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00" y="4323600"/>
            <a:ext cx="1554195" cy="4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714958"/>
      </p:ext>
    </p:extLst>
  </p:cSld>
  <p:clrMapOvr>
    <a:masterClrMapping/>
  </p:clrMapOvr>
  <p:hf hdr="0" ftr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3 columns blue">
    <p:bg>
      <p:bgPr>
        <a:solidFill>
          <a:srgbClr val="5CC1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8000" y="1371600"/>
            <a:ext cx="262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FFFFFF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258000" y="1371600"/>
            <a:ext cx="262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FFFFFF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de-DE"/>
          </a:p>
        </p:txBody>
      </p:sp>
      <p:sp>
        <p:nvSpPr>
          <p:cNvPr id="8" name="Inhaltsplatzhalter 3"/>
          <p:cNvSpPr>
            <a:spLocks noGrp="1"/>
          </p:cNvSpPr>
          <p:nvPr>
            <p:ph sz="half" idx="13"/>
          </p:nvPr>
        </p:nvSpPr>
        <p:spPr>
          <a:xfrm>
            <a:off x="6141600" y="1371600"/>
            <a:ext cx="262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FFFFFF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pic>
        <p:nvPicPr>
          <p:cNvPr id="9" name="EON_Logo_w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00" y="4323600"/>
            <a:ext cx="1554195" cy="4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6290566"/>
      </p:ext>
    </p:extLst>
  </p:cSld>
  <p:clrMapOvr>
    <a:masterClrMapping/>
  </p:clrMapOvr>
  <p:hf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full color">
    <p:bg>
      <p:bgPr>
        <a:solidFill>
          <a:srgbClr val="B0040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31600" y="1573200"/>
            <a:ext cx="6012000" cy="1224000"/>
          </a:xfrm>
        </p:spPr>
        <p:txBody>
          <a:bodyPr anchor="b" anchorCtr="0">
            <a:noAutofit/>
          </a:bodyPr>
          <a:lstStyle>
            <a:lvl1pPr algn="r">
              <a:lnSpc>
                <a:spcPts val="4600"/>
              </a:lnSpc>
              <a:defRPr sz="4600" kern="100" baseline="0"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31600" y="2901600"/>
            <a:ext cx="6012000" cy="543600"/>
          </a:xfr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spcAft>
                <a:spcPts val="600"/>
              </a:spcAft>
              <a:buNone/>
              <a:defRPr sz="1900" kern="100" baseline="0">
                <a:solidFill>
                  <a:srgbClr val="FFFFFF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5414400" y="522000"/>
            <a:ext cx="1440000" cy="144000"/>
          </a:xfrm>
        </p:spPr>
        <p:txBody>
          <a:bodyPr/>
          <a:lstStyle>
            <a:lvl1pPr algn="r">
              <a:defRPr>
                <a:solidFill>
                  <a:srgbClr val="FFFFFF"/>
                </a:solidFill>
              </a:defRPr>
            </a:lvl1pPr>
          </a:lstStyle>
          <a:p>
            <a:r>
              <a:rPr lang="de-DE"/>
              <a:t>10.09.2021</a:t>
            </a:r>
            <a:endParaRPr lang="de-DE" dirty="0"/>
          </a:p>
        </p:txBody>
      </p:sp>
      <p:grpSp>
        <p:nvGrpSpPr>
          <p:cNvPr id="11" name="Gruppieren 10"/>
          <p:cNvGrpSpPr/>
          <p:nvPr userDrawn="1"/>
        </p:nvGrpSpPr>
        <p:grpSpPr>
          <a:xfrm>
            <a:off x="0" y="0"/>
            <a:ext cx="9144000" cy="5144400"/>
            <a:chOff x="0" y="0"/>
            <a:chExt cx="9144000" cy="5144400"/>
          </a:xfrm>
        </p:grpSpPr>
        <p:sp>
          <p:nvSpPr>
            <p:cNvPr id="7" name="Rechteck 6"/>
            <p:cNvSpPr/>
            <p:nvPr userDrawn="1"/>
          </p:nvSpPr>
          <p:spPr>
            <a:xfrm>
              <a:off x="0" y="0"/>
              <a:ext cx="223200" cy="5144400"/>
            </a:xfrm>
            <a:prstGeom prst="rect">
              <a:avLst/>
            </a:prstGeom>
            <a:solidFill>
              <a:srgbClr val="E3E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" name="Rechteck 7"/>
            <p:cNvSpPr/>
            <p:nvPr userDrawn="1"/>
          </p:nvSpPr>
          <p:spPr>
            <a:xfrm>
              <a:off x="7786800" y="0"/>
              <a:ext cx="1357200" cy="5144400"/>
            </a:xfrm>
            <a:prstGeom prst="rect">
              <a:avLst/>
            </a:prstGeom>
            <a:solidFill>
              <a:srgbClr val="EA1C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Rechteck 8"/>
            <p:cNvSpPr/>
            <p:nvPr userDrawn="1"/>
          </p:nvSpPr>
          <p:spPr>
            <a:xfrm>
              <a:off x="7218000" y="0"/>
              <a:ext cx="568800" cy="5144400"/>
            </a:xfrm>
            <a:prstGeom prst="rect">
              <a:avLst/>
            </a:prstGeom>
            <a:solidFill>
              <a:srgbClr val="5CC1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pic>
        <p:nvPicPr>
          <p:cNvPr id="6" name="EON_Logo_w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9600" y="3708000"/>
            <a:ext cx="2124877" cy="63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7131136"/>
      </p:ext>
    </p:extLst>
  </p:cSld>
  <p:clrMapOvr>
    <a:masterClrMapping/>
  </p:clrMapOvr>
  <p:hf hdr="0" ftr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less col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66000" y="1159200"/>
            <a:ext cx="6012000" cy="2574000"/>
          </a:xfrm>
        </p:spPr>
        <p:txBody>
          <a:bodyPr anchor="b" anchorCtr="0">
            <a:noAutofit/>
          </a:bodyPr>
          <a:lstStyle>
            <a:lvl1pPr algn="r">
              <a:lnSpc>
                <a:spcPts val="6400"/>
              </a:lnSpc>
              <a:defRPr sz="6400" b="0" cap="none" baseline="0"/>
            </a:lvl1pPr>
          </a:lstStyle>
          <a:p>
            <a:r>
              <a:rPr lang="hu-HU"/>
              <a:t>Mintacím szerkesztése</a:t>
            </a:r>
            <a:endParaRPr lang="de-DE" dirty="0"/>
          </a:p>
        </p:txBody>
      </p:sp>
      <p:grpSp>
        <p:nvGrpSpPr>
          <p:cNvPr id="10" name="Gruppieren 9"/>
          <p:cNvGrpSpPr/>
          <p:nvPr userDrawn="1"/>
        </p:nvGrpSpPr>
        <p:grpSpPr>
          <a:xfrm>
            <a:off x="7974000" y="0"/>
            <a:ext cx="1170000" cy="5144400"/>
            <a:chOff x="7974000" y="0"/>
            <a:chExt cx="1170000" cy="5144400"/>
          </a:xfrm>
        </p:grpSpPr>
        <p:sp>
          <p:nvSpPr>
            <p:cNvPr id="7" name="Rechteck 6"/>
            <p:cNvSpPr/>
            <p:nvPr userDrawn="1"/>
          </p:nvSpPr>
          <p:spPr>
            <a:xfrm>
              <a:off x="8766000" y="0"/>
              <a:ext cx="378000" cy="5144400"/>
            </a:xfrm>
            <a:prstGeom prst="rect">
              <a:avLst/>
            </a:prstGeom>
            <a:solidFill>
              <a:srgbClr val="5CC1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" name="Rechteck 7"/>
            <p:cNvSpPr/>
            <p:nvPr userDrawn="1"/>
          </p:nvSpPr>
          <p:spPr>
            <a:xfrm>
              <a:off x="8197200" y="0"/>
              <a:ext cx="568800" cy="5144400"/>
            </a:xfrm>
            <a:prstGeom prst="rect">
              <a:avLst/>
            </a:prstGeom>
            <a:solidFill>
              <a:srgbClr val="EA1C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Rechteck 8"/>
            <p:cNvSpPr/>
            <p:nvPr userDrawn="1"/>
          </p:nvSpPr>
          <p:spPr>
            <a:xfrm>
              <a:off x="7974000" y="0"/>
              <a:ext cx="223200" cy="5144400"/>
            </a:xfrm>
            <a:prstGeom prst="rect">
              <a:avLst/>
            </a:prstGeom>
            <a:solidFill>
              <a:srgbClr val="B00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568209515"/>
      </p:ext>
    </p:extLst>
  </p:cSld>
  <p:clrMapOvr>
    <a:masterClrMapping/>
  </p:clrMapOvr>
  <p:hf hdr="0" ftr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full color 1">
    <p:bg>
      <p:bgPr>
        <a:solidFill>
          <a:srgbClr val="5CC1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62800" y="1159200"/>
            <a:ext cx="6012000" cy="2574000"/>
          </a:xfrm>
        </p:spPr>
        <p:txBody>
          <a:bodyPr anchor="b" anchorCtr="0">
            <a:noAutofit/>
          </a:bodyPr>
          <a:lstStyle>
            <a:lvl1pPr algn="r">
              <a:lnSpc>
                <a:spcPts val="6400"/>
              </a:lnSpc>
              <a:defRPr sz="6400" b="0" cap="none" baseline="0"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de-DE" dirty="0"/>
          </a:p>
        </p:txBody>
      </p:sp>
      <p:grpSp>
        <p:nvGrpSpPr>
          <p:cNvPr id="3" name="Gruppieren 2"/>
          <p:cNvGrpSpPr/>
          <p:nvPr userDrawn="1"/>
        </p:nvGrpSpPr>
        <p:grpSpPr>
          <a:xfrm>
            <a:off x="6652800" y="0"/>
            <a:ext cx="2491200" cy="5144400"/>
            <a:chOff x="6652800" y="0"/>
            <a:chExt cx="2491200" cy="5144400"/>
          </a:xfrm>
        </p:grpSpPr>
        <p:sp>
          <p:nvSpPr>
            <p:cNvPr id="8" name="Rechteck 7"/>
            <p:cNvSpPr/>
            <p:nvPr userDrawn="1"/>
          </p:nvSpPr>
          <p:spPr>
            <a:xfrm>
              <a:off x="7030800" y="0"/>
              <a:ext cx="2113200" cy="5144400"/>
            </a:xfrm>
            <a:prstGeom prst="rect">
              <a:avLst/>
            </a:prstGeom>
            <a:solidFill>
              <a:srgbClr val="EA1C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9" name="Rechteck 8"/>
            <p:cNvSpPr/>
            <p:nvPr userDrawn="1"/>
          </p:nvSpPr>
          <p:spPr>
            <a:xfrm>
              <a:off x="6652800" y="0"/>
              <a:ext cx="378000" cy="5144400"/>
            </a:xfrm>
            <a:prstGeom prst="rect">
              <a:avLst/>
            </a:prstGeom>
            <a:solidFill>
              <a:srgbClr val="B00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3389924202"/>
      </p:ext>
    </p:extLst>
  </p:cSld>
  <p:clrMapOvr>
    <a:masterClrMapping/>
  </p:clrMapOvr>
  <p:hf hdr="0" ftr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full color 2">
    <p:bg>
      <p:bgPr>
        <a:solidFill>
          <a:srgbClr val="B0040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18800" y="1159200"/>
            <a:ext cx="6012000" cy="2574000"/>
          </a:xfrm>
        </p:spPr>
        <p:txBody>
          <a:bodyPr anchor="b" anchorCtr="0">
            <a:noAutofit/>
          </a:bodyPr>
          <a:lstStyle>
            <a:lvl1pPr algn="r">
              <a:lnSpc>
                <a:spcPts val="6400"/>
              </a:lnSpc>
              <a:defRPr sz="6400" b="0" cap="none" baseline="0"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de-DE" dirty="0"/>
          </a:p>
        </p:txBody>
      </p:sp>
      <p:sp>
        <p:nvSpPr>
          <p:cNvPr id="8" name="Rechteck 7"/>
          <p:cNvSpPr/>
          <p:nvPr userDrawn="1"/>
        </p:nvSpPr>
        <p:spPr>
          <a:xfrm>
            <a:off x="7408800" y="0"/>
            <a:ext cx="1735200" cy="5144400"/>
          </a:xfrm>
          <a:prstGeom prst="rect">
            <a:avLst/>
          </a:prstGeom>
          <a:solidFill>
            <a:srgbClr val="EA1C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9" name="Rechteck 8"/>
          <p:cNvSpPr/>
          <p:nvPr userDrawn="1"/>
        </p:nvSpPr>
        <p:spPr>
          <a:xfrm>
            <a:off x="0" y="0"/>
            <a:ext cx="601200" cy="5144400"/>
          </a:xfrm>
          <a:prstGeom prst="rect">
            <a:avLst/>
          </a:prstGeom>
          <a:solidFill>
            <a:srgbClr val="E3E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9797803"/>
      </p:ext>
    </p:extLst>
  </p:cSld>
  <p:clrMapOvr>
    <a:masterClrMapping/>
  </p:clrMapOvr>
  <p:hf hdr="0" ftr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chart less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ON_Logo_r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9200" y="3261600"/>
            <a:ext cx="2124877" cy="630000"/>
          </a:xfrm>
          <a:prstGeom prst="rect">
            <a:avLst/>
          </a:prstGeom>
        </p:spPr>
      </p:pic>
      <p:grpSp>
        <p:nvGrpSpPr>
          <p:cNvPr id="11" name="Gruppieren 10"/>
          <p:cNvGrpSpPr/>
          <p:nvPr userDrawn="1"/>
        </p:nvGrpSpPr>
        <p:grpSpPr>
          <a:xfrm>
            <a:off x="7974000" y="0"/>
            <a:ext cx="1170000" cy="5144400"/>
            <a:chOff x="7974000" y="0"/>
            <a:chExt cx="1170000" cy="5144400"/>
          </a:xfrm>
        </p:grpSpPr>
        <p:sp>
          <p:nvSpPr>
            <p:cNvPr id="8" name="Rechteck 7"/>
            <p:cNvSpPr/>
            <p:nvPr userDrawn="1"/>
          </p:nvSpPr>
          <p:spPr>
            <a:xfrm>
              <a:off x="8766000" y="0"/>
              <a:ext cx="378000" cy="5144400"/>
            </a:xfrm>
            <a:prstGeom prst="rect">
              <a:avLst/>
            </a:prstGeom>
            <a:solidFill>
              <a:srgbClr val="5CC1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Rechteck 8"/>
            <p:cNvSpPr/>
            <p:nvPr userDrawn="1"/>
          </p:nvSpPr>
          <p:spPr>
            <a:xfrm>
              <a:off x="8197200" y="0"/>
              <a:ext cx="568800" cy="5144400"/>
            </a:xfrm>
            <a:prstGeom prst="rect">
              <a:avLst/>
            </a:prstGeom>
            <a:solidFill>
              <a:srgbClr val="EA1C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" name="Rechteck 9"/>
            <p:cNvSpPr/>
            <p:nvPr userDrawn="1"/>
          </p:nvSpPr>
          <p:spPr>
            <a:xfrm>
              <a:off x="7974000" y="0"/>
              <a:ext cx="223200" cy="5144400"/>
            </a:xfrm>
            <a:prstGeom prst="rect">
              <a:avLst/>
            </a:prstGeom>
            <a:solidFill>
              <a:srgbClr val="B00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2804400" y="1159200"/>
            <a:ext cx="4791600" cy="1080000"/>
          </a:xfrm>
        </p:spPr>
        <p:txBody>
          <a:bodyPr/>
          <a:lstStyle>
            <a:lvl1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EA1C0A"/>
                </a:solidFill>
                <a:latin typeface="+mj-lt"/>
              </a:defRPr>
            </a:lvl1pPr>
            <a:lvl2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EA1C0A"/>
                </a:solidFill>
                <a:latin typeface="+mj-lt"/>
              </a:defRPr>
            </a:lvl2pPr>
            <a:lvl3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EA1C0A"/>
                </a:solidFill>
                <a:latin typeface="+mj-lt"/>
              </a:defRPr>
            </a:lvl3pPr>
            <a:lvl4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EA1C0A"/>
                </a:solidFill>
                <a:latin typeface="+mj-lt"/>
              </a:defRPr>
            </a:lvl4pPr>
            <a:lvl5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EA1C0A"/>
                </a:solidFill>
                <a:latin typeface="+mj-lt"/>
              </a:defRPr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1"/>
          </p:nvPr>
        </p:nvSpPr>
        <p:spPr>
          <a:xfrm>
            <a:off x="2804400" y="2268000"/>
            <a:ext cx="4791600" cy="774000"/>
          </a:xfrm>
        </p:spPr>
        <p:txBody>
          <a:bodyPr/>
          <a:lstStyle>
            <a:lvl1pPr algn="r">
              <a:lnSpc>
                <a:spcPct val="100000"/>
              </a:lnSpc>
              <a:spcAft>
                <a:spcPts val="0"/>
              </a:spcAft>
              <a:defRPr sz="2500">
                <a:solidFill>
                  <a:srgbClr val="EA1C0A"/>
                </a:solidFill>
              </a:defRPr>
            </a:lvl1pPr>
          </a:lstStyle>
          <a:p>
            <a:pPr lvl="0"/>
            <a:r>
              <a:rPr lang="hu-HU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2750502519"/>
      </p:ext>
    </p:extLst>
  </p:cSld>
  <p:clrMapOvr>
    <a:masterClrMapping/>
  </p:clrMapOvr>
  <p:hf hdr="0" ftr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chart full color">
    <p:bg>
      <p:bgPr>
        <a:solidFill>
          <a:srgbClr val="EA1C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788400" y="0"/>
            <a:ext cx="378000" cy="5144400"/>
          </a:xfrm>
          <a:prstGeom prst="rect">
            <a:avLst/>
          </a:prstGeom>
          <a:solidFill>
            <a:srgbClr val="5CC1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 userDrawn="1"/>
        </p:nvSpPr>
        <p:spPr>
          <a:xfrm>
            <a:off x="0" y="0"/>
            <a:ext cx="788400" cy="5144400"/>
          </a:xfrm>
          <a:prstGeom prst="rect">
            <a:avLst/>
          </a:prstGeom>
          <a:solidFill>
            <a:srgbClr val="E3E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 userDrawn="1"/>
        </p:nvSpPr>
        <p:spPr>
          <a:xfrm>
            <a:off x="6343200" y="0"/>
            <a:ext cx="2800800" cy="5144400"/>
          </a:xfrm>
          <a:prstGeom prst="rect">
            <a:avLst/>
          </a:prstGeom>
          <a:solidFill>
            <a:srgbClr val="B004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" name="EON_Logo_w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1200" y="3261600"/>
            <a:ext cx="2124877" cy="630000"/>
          </a:xfrm>
          <a:prstGeom prst="rect">
            <a:avLst/>
          </a:prstGeom>
        </p:spPr>
      </p:pic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1166400" y="1159200"/>
            <a:ext cx="4791600" cy="1080000"/>
          </a:xfrm>
        </p:spPr>
        <p:txBody>
          <a:bodyPr/>
          <a:lstStyle>
            <a:lvl1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FFFFFF"/>
                </a:solidFill>
                <a:latin typeface="+mj-lt"/>
              </a:defRPr>
            </a:lvl1pPr>
            <a:lvl2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FFFFFF"/>
                </a:solidFill>
                <a:latin typeface="+mj-lt"/>
              </a:defRPr>
            </a:lvl2pPr>
            <a:lvl3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FFFFFF"/>
                </a:solidFill>
                <a:latin typeface="+mj-lt"/>
              </a:defRPr>
            </a:lvl3pPr>
            <a:lvl4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FFFFFF"/>
                </a:solidFill>
                <a:latin typeface="+mj-lt"/>
              </a:defRPr>
            </a:lvl4pPr>
            <a:lvl5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FFFFFF"/>
                </a:solidFill>
                <a:latin typeface="+mj-lt"/>
              </a:defRPr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1"/>
          </p:nvPr>
        </p:nvSpPr>
        <p:spPr>
          <a:xfrm>
            <a:off x="1166400" y="2268000"/>
            <a:ext cx="4791600" cy="774000"/>
          </a:xfrm>
        </p:spPr>
        <p:txBody>
          <a:bodyPr/>
          <a:lstStyle>
            <a:lvl1pPr algn="r">
              <a:lnSpc>
                <a:spcPct val="100000"/>
              </a:lnSpc>
              <a:spcAft>
                <a:spcPts val="0"/>
              </a:spcAft>
              <a:defRPr sz="2500">
                <a:solidFill>
                  <a:srgbClr val="FFFFFF"/>
                </a:solidFill>
              </a:defRPr>
            </a:lvl1pPr>
            <a:lvl2pPr algn="r">
              <a:lnSpc>
                <a:spcPct val="100000"/>
              </a:lnSpc>
              <a:spcAft>
                <a:spcPts val="0"/>
              </a:spcAft>
              <a:defRPr sz="2500">
                <a:solidFill>
                  <a:srgbClr val="FFFFFF"/>
                </a:solidFill>
              </a:defRPr>
            </a:lvl2pPr>
            <a:lvl3pPr algn="r">
              <a:lnSpc>
                <a:spcPct val="100000"/>
              </a:lnSpc>
              <a:spcAft>
                <a:spcPts val="0"/>
              </a:spcAft>
              <a:defRPr sz="2500">
                <a:solidFill>
                  <a:srgbClr val="FFFFFF"/>
                </a:solidFill>
              </a:defRPr>
            </a:lvl3pPr>
            <a:lvl4pPr algn="r">
              <a:lnSpc>
                <a:spcPct val="100000"/>
              </a:lnSpc>
              <a:spcAft>
                <a:spcPts val="0"/>
              </a:spcAft>
              <a:defRPr sz="2500">
                <a:solidFill>
                  <a:srgbClr val="FFFFFF"/>
                </a:solidFill>
              </a:defRPr>
            </a:lvl4pPr>
            <a:lvl5pPr algn="r">
              <a:lnSpc>
                <a:spcPct val="100000"/>
              </a:lnSpc>
              <a:spcAft>
                <a:spcPts val="0"/>
              </a:spcAft>
              <a:defRPr sz="2500">
                <a:solidFill>
                  <a:srgbClr val="FFFFFF"/>
                </a:solidFill>
              </a:defRPr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4470403"/>
      </p:ext>
    </p:extLst>
  </p:cSld>
  <p:clrMapOvr>
    <a:masterClrMapping/>
  </p:clrMapOvr>
  <p:hf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/>
          <p:cNvGrpSpPr/>
          <p:nvPr userDrawn="1"/>
        </p:nvGrpSpPr>
        <p:grpSpPr>
          <a:xfrm>
            <a:off x="0" y="0"/>
            <a:ext cx="9144000" cy="5144400"/>
            <a:chOff x="0" y="0"/>
            <a:chExt cx="9144000" cy="5144400"/>
          </a:xfrm>
        </p:grpSpPr>
        <p:sp>
          <p:nvSpPr>
            <p:cNvPr id="7" name="Rechteck 6"/>
            <p:cNvSpPr/>
            <p:nvPr userDrawn="1"/>
          </p:nvSpPr>
          <p:spPr>
            <a:xfrm>
              <a:off x="8920800" y="0"/>
              <a:ext cx="223200" cy="5144400"/>
            </a:xfrm>
            <a:prstGeom prst="rect">
              <a:avLst/>
            </a:prstGeom>
            <a:solidFill>
              <a:srgbClr val="E3E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" name="Rechteck 7"/>
            <p:cNvSpPr/>
            <p:nvPr userDrawn="1"/>
          </p:nvSpPr>
          <p:spPr>
            <a:xfrm>
              <a:off x="6649200" y="0"/>
              <a:ext cx="2271600" cy="5144400"/>
            </a:xfrm>
            <a:prstGeom prst="rect">
              <a:avLst/>
            </a:prstGeom>
            <a:solidFill>
              <a:srgbClr val="EA1C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Rechteck 8"/>
            <p:cNvSpPr/>
            <p:nvPr userDrawn="1"/>
          </p:nvSpPr>
          <p:spPr>
            <a:xfrm>
              <a:off x="0" y="0"/>
              <a:ext cx="601200" cy="5144400"/>
            </a:xfrm>
            <a:prstGeom prst="rect">
              <a:avLst/>
            </a:prstGeom>
            <a:solidFill>
              <a:srgbClr val="5CC1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pic>
        <p:nvPicPr>
          <p:cNvPr id="11" name="Grafik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400" y="-1"/>
            <a:ext cx="6058455" cy="51444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79200" y="1573200"/>
            <a:ext cx="5295600" cy="1224000"/>
          </a:xfrm>
        </p:spPr>
        <p:txBody>
          <a:bodyPr anchor="b" anchorCtr="0">
            <a:noAutofit/>
          </a:bodyPr>
          <a:lstStyle>
            <a:lvl1pPr algn="r">
              <a:lnSpc>
                <a:spcPts val="4600"/>
              </a:lnSpc>
              <a:defRPr sz="4600" kern="100" baseline="0"/>
            </a:lvl1pPr>
          </a:lstStyle>
          <a:p>
            <a:r>
              <a:rPr lang="hu-HU"/>
              <a:t>Mintacím szerkesztése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979200" y="2901600"/>
            <a:ext cx="5295600" cy="543600"/>
          </a:xfr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spcAft>
                <a:spcPts val="600"/>
              </a:spcAft>
              <a:buNone/>
              <a:defRPr sz="1900" kern="100" baseline="0">
                <a:solidFill>
                  <a:srgbClr val="EA1C0A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845600" y="522000"/>
            <a:ext cx="1440000" cy="144000"/>
          </a:xfrm>
        </p:spPr>
        <p:txBody>
          <a:bodyPr/>
          <a:lstStyle>
            <a:lvl1pPr algn="r">
              <a:defRPr>
                <a:solidFill>
                  <a:srgbClr val="FFFFFF"/>
                </a:solidFill>
              </a:defRPr>
            </a:lvl1pPr>
          </a:lstStyle>
          <a:p>
            <a:r>
              <a:rPr lang="de-DE"/>
              <a:t>10.09.2021</a:t>
            </a:r>
            <a:endParaRPr lang="de-DE" dirty="0"/>
          </a:p>
        </p:txBody>
      </p:sp>
      <p:pic>
        <p:nvPicPr>
          <p:cNvPr id="5" name="EON_Logo_r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0800" y="3708000"/>
            <a:ext cx="2124877" cy="63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319924"/>
      </p:ext>
    </p:extLst>
  </p:cSld>
  <p:clrMapOvr>
    <a:masterClrMapping/>
  </p:clrMapOvr>
  <p:hf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10.09.2021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4500860"/>
      </p:ext>
    </p:extLst>
  </p:cSld>
  <p:clrMapOvr>
    <a:masterClrMapping/>
  </p:clrMapOvr>
  <p:hf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t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8000" y="1371600"/>
            <a:ext cx="4068000" cy="3049200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98000" y="1371600"/>
            <a:ext cx="4068000" cy="3049200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10.09.2021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1153642"/>
      </p:ext>
    </p:extLst>
  </p:cSld>
  <p:clrMapOvr>
    <a:masterClrMapping/>
  </p:clrMapOvr>
  <p:hf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8000" y="1371600"/>
            <a:ext cx="2628000" cy="3049200"/>
          </a:xfrm>
        </p:spPr>
        <p:txBody>
          <a:bodyPr>
            <a:noAutofit/>
          </a:bodyPr>
          <a:lstStyle>
            <a:lvl1pPr>
              <a:lnSpc>
                <a:spcPts val="1375"/>
              </a:lnSpc>
              <a:defRPr sz="1100"/>
            </a:lvl1pPr>
            <a:lvl2pPr>
              <a:lnSpc>
                <a:spcPts val="1375"/>
              </a:lnSpc>
              <a:defRPr sz="1100"/>
            </a:lvl2pPr>
            <a:lvl3pPr>
              <a:lnSpc>
                <a:spcPts val="1375"/>
              </a:lnSpc>
              <a:defRPr sz="1100"/>
            </a:lvl3pPr>
            <a:lvl4pPr>
              <a:lnSpc>
                <a:spcPts val="1375"/>
              </a:lnSpc>
              <a:defRPr sz="1100"/>
            </a:lvl4pPr>
            <a:lvl5pPr>
              <a:lnSpc>
                <a:spcPts val="1375"/>
              </a:lnSpc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258000" y="1371600"/>
            <a:ext cx="2628000" cy="3049200"/>
          </a:xfrm>
        </p:spPr>
        <p:txBody>
          <a:bodyPr>
            <a:noAutofit/>
          </a:bodyPr>
          <a:lstStyle>
            <a:lvl1pPr>
              <a:lnSpc>
                <a:spcPts val="1375"/>
              </a:lnSpc>
              <a:defRPr sz="1100"/>
            </a:lvl1pPr>
            <a:lvl2pPr>
              <a:lnSpc>
                <a:spcPts val="1375"/>
              </a:lnSpc>
              <a:defRPr sz="1100"/>
            </a:lvl2pPr>
            <a:lvl3pPr>
              <a:lnSpc>
                <a:spcPts val="1375"/>
              </a:lnSpc>
              <a:defRPr sz="1100"/>
            </a:lvl3pPr>
            <a:lvl4pPr>
              <a:lnSpc>
                <a:spcPts val="1375"/>
              </a:lnSpc>
              <a:defRPr sz="1100"/>
            </a:lvl4pPr>
            <a:lvl5pPr>
              <a:lnSpc>
                <a:spcPts val="1375"/>
              </a:lnSpc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10.09.2021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‹#›</a:t>
            </a:fld>
            <a:endParaRPr lang="de-DE"/>
          </a:p>
        </p:txBody>
      </p:sp>
      <p:sp>
        <p:nvSpPr>
          <p:cNvPr id="8" name="Inhaltsplatzhalter 3"/>
          <p:cNvSpPr>
            <a:spLocks noGrp="1"/>
          </p:cNvSpPr>
          <p:nvPr>
            <p:ph sz="half" idx="13"/>
          </p:nvPr>
        </p:nvSpPr>
        <p:spPr>
          <a:xfrm>
            <a:off x="6141600" y="1371600"/>
            <a:ext cx="2628000" cy="3049200"/>
          </a:xfrm>
        </p:spPr>
        <p:txBody>
          <a:bodyPr>
            <a:noAutofit/>
          </a:bodyPr>
          <a:lstStyle>
            <a:lvl1pPr>
              <a:lnSpc>
                <a:spcPts val="1375"/>
              </a:lnSpc>
              <a:defRPr sz="1100"/>
            </a:lvl1pPr>
            <a:lvl2pPr>
              <a:lnSpc>
                <a:spcPts val="1375"/>
              </a:lnSpc>
              <a:defRPr sz="1100"/>
            </a:lvl2pPr>
            <a:lvl3pPr>
              <a:lnSpc>
                <a:spcPts val="1375"/>
              </a:lnSpc>
              <a:defRPr sz="1100"/>
            </a:lvl3pPr>
            <a:lvl4pPr>
              <a:lnSpc>
                <a:spcPts val="1375"/>
              </a:lnSpc>
              <a:defRPr sz="1100"/>
            </a:lvl4pPr>
            <a:lvl5pPr>
              <a:lnSpc>
                <a:spcPts val="1375"/>
              </a:lnSpc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0705529"/>
      </p:ext>
    </p:extLst>
  </p:cSld>
  <p:clrMapOvr>
    <a:masterClrMapping/>
  </p:clrMapOvr>
  <p:hf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7825" y="1371600"/>
            <a:ext cx="5508000" cy="33988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10.09.2021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6138000" y="1371600"/>
            <a:ext cx="2628000" cy="2628000"/>
          </a:xfrm>
        </p:spPr>
        <p:txBody>
          <a:bodyPr/>
          <a:lstStyle/>
          <a:p>
            <a:r>
              <a:rPr lang="hu-HU"/>
              <a:t>Kép beszúrásához kattintson az ikonra</a:t>
            </a:r>
            <a:endParaRPr lang="de-DE"/>
          </a:p>
        </p:txBody>
      </p:sp>
      <p:sp>
        <p:nvSpPr>
          <p:cNvPr id="8" name="Textplatzhalter 4"/>
          <p:cNvSpPr>
            <a:spLocks noGrp="1"/>
          </p:cNvSpPr>
          <p:nvPr>
            <p:ph type="body" sz="half" idx="3" hasCustomPrompt="1"/>
          </p:nvPr>
        </p:nvSpPr>
        <p:spPr>
          <a:xfrm>
            <a:off x="6138000" y="4060800"/>
            <a:ext cx="2628000" cy="360000"/>
          </a:xfrm>
        </p:spPr>
        <p:txBody>
          <a:bodyPr anchor="b" anchorCtr="0">
            <a:noAutofit/>
          </a:bodyPr>
          <a:lstStyle>
            <a:lvl1pPr>
              <a:defRPr sz="900">
                <a:solidFill>
                  <a:srgbClr val="B00402"/>
                </a:solidFill>
              </a:defRPr>
            </a:lvl1pPr>
            <a:lvl2pPr>
              <a:defRPr sz="900">
                <a:solidFill>
                  <a:srgbClr val="B00402"/>
                </a:solidFill>
              </a:defRPr>
            </a:lvl2pPr>
            <a:lvl3pPr>
              <a:defRPr sz="900">
                <a:solidFill>
                  <a:srgbClr val="B00402"/>
                </a:solidFill>
              </a:defRPr>
            </a:lvl3pPr>
            <a:lvl4pPr>
              <a:defRPr sz="900">
                <a:solidFill>
                  <a:srgbClr val="B00402"/>
                </a:solidFill>
              </a:defRPr>
            </a:lvl4pPr>
            <a:lvl5pPr>
              <a:defRPr sz="900">
                <a:solidFill>
                  <a:srgbClr val="B00402"/>
                </a:solidFill>
              </a:defRPr>
            </a:lvl5pPr>
          </a:lstStyle>
          <a:p>
            <a:pPr lvl="0"/>
            <a:r>
              <a:rPr lang="de-DE" dirty="0"/>
              <a:t>Additional </a:t>
            </a:r>
            <a:r>
              <a:rPr lang="de-DE" dirty="0" err="1"/>
              <a:t>information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46981864"/>
      </p:ext>
    </p:extLst>
  </p:cSld>
  <p:clrMapOvr>
    <a:masterClrMapping/>
  </p:clrMapOvr>
  <p:hf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medium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38000" y="1371600"/>
            <a:ext cx="2628000" cy="2628000"/>
          </a:xfrm>
        </p:spPr>
        <p:txBody>
          <a:bodyPr/>
          <a:lstStyle>
            <a:lvl1pPr>
              <a:lnSpc>
                <a:spcPts val="1375"/>
              </a:lnSpc>
              <a:defRPr sz="1100"/>
            </a:lvl1pPr>
            <a:lvl2pPr>
              <a:lnSpc>
                <a:spcPts val="1375"/>
              </a:lnSpc>
              <a:defRPr sz="1100"/>
            </a:lvl2pPr>
            <a:lvl3pPr>
              <a:lnSpc>
                <a:spcPts val="1375"/>
              </a:lnSpc>
              <a:defRPr sz="1100"/>
            </a:lvl3pPr>
            <a:lvl4pPr>
              <a:lnSpc>
                <a:spcPts val="1375"/>
              </a:lnSpc>
              <a:defRPr sz="1100"/>
            </a:lvl4pPr>
            <a:lvl5pPr>
              <a:lnSpc>
                <a:spcPts val="1375"/>
              </a:lnSpc>
              <a:defRPr sz="1100"/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10.09.2021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0" y="1371600"/>
            <a:ext cx="5886000" cy="3772800"/>
          </a:xfrm>
        </p:spPr>
        <p:txBody>
          <a:bodyPr/>
          <a:lstStyle/>
          <a:p>
            <a:r>
              <a:rPr lang="hu-HU"/>
              <a:t>Kép beszúrásához kattintson az ikonra</a:t>
            </a:r>
            <a:endParaRPr lang="de-DE"/>
          </a:p>
        </p:txBody>
      </p:sp>
      <p:sp>
        <p:nvSpPr>
          <p:cNvPr id="8" name="Textplatzhalter 4"/>
          <p:cNvSpPr>
            <a:spLocks noGrp="1"/>
          </p:cNvSpPr>
          <p:nvPr>
            <p:ph type="body" sz="half" idx="3" hasCustomPrompt="1"/>
          </p:nvPr>
        </p:nvSpPr>
        <p:spPr>
          <a:xfrm>
            <a:off x="6138000" y="4060800"/>
            <a:ext cx="2628000" cy="360000"/>
          </a:xfrm>
        </p:spPr>
        <p:txBody>
          <a:bodyPr anchor="b" anchorCtr="0">
            <a:noAutofit/>
          </a:bodyPr>
          <a:lstStyle>
            <a:lvl1pPr>
              <a:defRPr sz="900">
                <a:solidFill>
                  <a:srgbClr val="B00402"/>
                </a:solidFill>
              </a:defRPr>
            </a:lvl1pPr>
            <a:lvl2pPr>
              <a:defRPr sz="900">
                <a:solidFill>
                  <a:srgbClr val="B00402"/>
                </a:solidFill>
              </a:defRPr>
            </a:lvl2pPr>
            <a:lvl3pPr>
              <a:defRPr sz="900">
                <a:solidFill>
                  <a:srgbClr val="B00402"/>
                </a:solidFill>
              </a:defRPr>
            </a:lvl3pPr>
            <a:lvl4pPr>
              <a:defRPr sz="900">
                <a:solidFill>
                  <a:srgbClr val="B00402"/>
                </a:solidFill>
              </a:defRPr>
            </a:lvl4pPr>
            <a:lvl5pPr>
              <a:defRPr sz="900">
                <a:solidFill>
                  <a:srgbClr val="B00402"/>
                </a:solidFill>
              </a:defRPr>
            </a:lvl5pPr>
          </a:lstStyle>
          <a:p>
            <a:pPr lvl="0"/>
            <a:r>
              <a:rPr lang="de-DE" dirty="0"/>
              <a:t>Additional </a:t>
            </a:r>
            <a:r>
              <a:rPr lang="de-DE" dirty="0" err="1"/>
              <a:t>information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93840440"/>
      </p:ext>
    </p:extLst>
  </p:cSld>
  <p:clrMapOvr>
    <a:masterClrMapping/>
  </p:clrMapOvr>
  <p:hf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10.09.2021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‹#›</a:t>
            </a:fld>
            <a:endParaRPr lang="de-DE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0" y="1371600"/>
            <a:ext cx="9144000" cy="3772800"/>
          </a:xfrm>
        </p:spPr>
        <p:txBody>
          <a:bodyPr/>
          <a:lstStyle/>
          <a:p>
            <a:r>
              <a:rPr lang="hu-HU"/>
              <a:t>Kép beszúrásához kattintson az ikonra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1655553"/>
      </p:ext>
    </p:extLst>
  </p:cSld>
  <p:clrMapOvr>
    <a:masterClrMapping/>
  </p:clrMapOvr>
  <p:hf hdr="0" ft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78000" y="378000"/>
            <a:ext cx="5508000" cy="72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78000" y="1371600"/>
            <a:ext cx="6948000" cy="339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7736400" y="4662000"/>
            <a:ext cx="7560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lnSpc>
                <a:spcPts val="1125"/>
              </a:lnSpc>
              <a:defRPr sz="900">
                <a:solidFill>
                  <a:srgbClr val="000000"/>
                </a:solidFill>
              </a:defRPr>
            </a:lvl1pPr>
          </a:lstStyle>
          <a:p>
            <a:r>
              <a:rPr lang="de-DE"/>
              <a:t>10.09.2021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7020000" y="518400"/>
            <a:ext cx="1746000" cy="30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lnSpc>
                <a:spcPts val="1125"/>
              </a:lnSpc>
              <a:defRPr sz="900">
                <a:solidFill>
                  <a:srgbClr val="000000"/>
                </a:solidFill>
                <a:latin typeface="+mj-lt"/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492400" y="4662000"/>
            <a:ext cx="2736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lnSpc>
                <a:spcPts val="1125"/>
              </a:lnSpc>
              <a:defRPr sz="900">
                <a:solidFill>
                  <a:srgbClr val="000000"/>
                </a:solidFill>
                <a:latin typeface="+mn-lt"/>
              </a:defRPr>
            </a:lvl1pPr>
          </a:lstStyle>
          <a:p>
            <a:fld id="{93C795C4-4A26-412B-AA90-98E97FF83D41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6946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6" r:id="rId2"/>
    <p:sldLayoutId id="2147483667" r:id="rId3"/>
    <p:sldLayoutId id="2147483650" r:id="rId4"/>
    <p:sldLayoutId id="2147483652" r:id="rId5"/>
    <p:sldLayoutId id="2147483658" r:id="rId6"/>
    <p:sldLayoutId id="2147483662" r:id="rId7"/>
    <p:sldLayoutId id="2147483660" r:id="rId8"/>
    <p:sldLayoutId id="2147483664" r:id="rId9"/>
    <p:sldLayoutId id="2147483665" r:id="rId10"/>
    <p:sldLayoutId id="2147483654" r:id="rId11"/>
    <p:sldLayoutId id="2147483655" r:id="rId12"/>
    <p:sldLayoutId id="2147483678" r:id="rId13"/>
    <p:sldLayoutId id="2147483668" r:id="rId14"/>
    <p:sldLayoutId id="2147483675" r:id="rId15"/>
    <p:sldLayoutId id="2147483676" r:id="rId16"/>
    <p:sldLayoutId id="2147483677" r:id="rId17"/>
    <p:sldLayoutId id="2147483674" r:id="rId18"/>
    <p:sldLayoutId id="2147483669" r:id="rId19"/>
    <p:sldLayoutId id="2147483651" r:id="rId20"/>
    <p:sldLayoutId id="2147483670" r:id="rId21"/>
    <p:sldLayoutId id="2147483671" r:id="rId22"/>
    <p:sldLayoutId id="2147483672" r:id="rId23"/>
    <p:sldLayoutId id="2147483673" r:id="rId24"/>
  </p:sldLayoutIdLst>
  <p:hf hdr="0" ftr="0"/>
  <p:txStyles>
    <p:titleStyle>
      <a:lvl1pPr algn="l" defTabSz="914400" rtl="0" eaLnBrk="1" latinLnBrk="0" hangingPunct="1">
        <a:lnSpc>
          <a:spcPts val="2500"/>
        </a:lnSpc>
        <a:spcBef>
          <a:spcPct val="0"/>
        </a:spcBef>
        <a:buNone/>
        <a:defRPr sz="2400" kern="100" baseline="0">
          <a:solidFill>
            <a:srgbClr val="EA1C0A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175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400" kern="100" baseline="0">
          <a:solidFill>
            <a:schemeClr val="tx1"/>
          </a:solidFill>
          <a:latin typeface="+mn-lt"/>
          <a:ea typeface="+mn-ea"/>
          <a:cs typeface="+mn-cs"/>
        </a:defRPr>
      </a:lvl1pPr>
      <a:lvl2pPr marL="179388" indent="-179387" algn="l" defTabSz="914400" rtl="0" eaLnBrk="1" latinLnBrk="0" hangingPunct="1">
        <a:lnSpc>
          <a:spcPts val="1750"/>
        </a:lnSpc>
        <a:spcBef>
          <a:spcPts val="0"/>
        </a:spcBef>
        <a:spcAft>
          <a:spcPts val="600"/>
        </a:spcAft>
        <a:buClr>
          <a:srgbClr val="EA1C0A"/>
        </a:buClr>
        <a:buFont typeface="EON Brix Sans" panose="020B0500000000000000" pitchFamily="34" charset="0"/>
        <a:buChar char="•"/>
        <a:defRPr sz="1400" kern="100" baseline="0">
          <a:solidFill>
            <a:schemeClr val="tx1"/>
          </a:solidFill>
          <a:latin typeface="+mn-lt"/>
          <a:ea typeface="+mn-ea"/>
          <a:cs typeface="+mn-cs"/>
        </a:defRPr>
      </a:lvl2pPr>
      <a:lvl3pPr marL="358775" indent="-179388" algn="l" defTabSz="914400" rtl="0" eaLnBrk="1" latinLnBrk="0" hangingPunct="1">
        <a:lnSpc>
          <a:spcPts val="175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400" kern="100" baseline="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79387" algn="l" defTabSz="914400" rtl="0" eaLnBrk="1" latinLnBrk="0" hangingPunct="1">
        <a:lnSpc>
          <a:spcPts val="175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defRPr sz="1400" kern="100" baseline="0">
          <a:solidFill>
            <a:schemeClr val="tx1"/>
          </a:solidFill>
          <a:latin typeface="+mn-lt"/>
          <a:ea typeface="+mn-ea"/>
          <a:cs typeface="+mn-cs"/>
        </a:defRPr>
      </a:lvl4pPr>
      <a:lvl5pPr marL="717550" indent="-179388" algn="l" defTabSz="914400" rtl="0" eaLnBrk="1" latinLnBrk="0" hangingPunct="1">
        <a:lnSpc>
          <a:spcPts val="1750"/>
        </a:lnSpc>
        <a:spcBef>
          <a:spcPts val="0"/>
        </a:spcBef>
        <a:spcAft>
          <a:spcPts val="600"/>
        </a:spcAft>
        <a:buFont typeface="Symbol" panose="05050102010706020507" pitchFamily="18" charset="2"/>
        <a:buChar char="-"/>
        <a:defRPr sz="1400" kern="1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eon.hu/idopontfoglalas" TargetMode="External"/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7.png"/><Relationship Id="rId5" Type="http://schemas.openxmlformats.org/officeDocument/2006/relationships/hyperlink" Target="file:///C:\Users\Z0681\Desktop\2021.08.16%20BP\eon.hu\petmegyeihalozat" TargetMode="Externa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ekapcsoljuk.eon.hu/" TargetMode="Externa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aszronlinehelp@elmu.hu" TargetMode="Externa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Z0681\Desktop\2021.08.16%20BP\eon.hu\petmegyeihalozat" TargetMode="Externa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on.hu/pestmegyeihalozat/szolgaltatasok/partnereinknek/ajanlott-szereloi-rendszer.html" TargetMode="External"/><Relationship Id="rId2" Type="http://schemas.openxmlformats.org/officeDocument/2006/relationships/hyperlink" Target="mailto:aszr@elmu.hu" TargetMode="Externa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79200" y="810000"/>
            <a:ext cx="5295600" cy="1987200"/>
          </a:xfrm>
        </p:spPr>
        <p:txBody>
          <a:bodyPr/>
          <a:lstStyle/>
          <a:p>
            <a:r>
              <a:rPr lang="hu-HU" dirty="0"/>
              <a:t>Tájékoztató a minősített vállalkozók részére </a:t>
            </a:r>
          </a:p>
        </p:txBody>
      </p:sp>
    </p:spTree>
    <p:extLst>
      <p:ext uri="{BB962C8B-B14F-4D97-AF65-F5344CB8AC3E}">
        <p14:creationId xmlns:p14="http://schemas.microsoft.com/office/powerpoint/2010/main" val="1243768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5FAD6C13-BBAD-45FA-AB3C-02589F12E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hu-HU" smtClean="0"/>
              <a:t>2</a:t>
            </a:fld>
            <a:endParaRPr lang="hu-HU" dirty="0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7AB04F24-94A9-4EA0-AD25-076DEA4588B7}"/>
              </a:ext>
            </a:extLst>
          </p:cNvPr>
          <p:cNvSpPr txBox="1"/>
          <p:nvPr/>
        </p:nvSpPr>
        <p:spPr>
          <a:xfrm>
            <a:off x="453116" y="190186"/>
            <a:ext cx="7798777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dirty="0"/>
              <a:t>Kedves Partnereink! </a:t>
            </a:r>
          </a:p>
          <a:p>
            <a:endParaRPr lang="hu-HU" dirty="0"/>
          </a:p>
          <a:p>
            <a:r>
              <a:rPr lang="hu-HU" dirty="0"/>
              <a:t>A szeptember elsejei változások óta több megkeresést is kaptunk azzal kapcsolatban, hogy szeretnének bővebb tájékoztatást kérnek a változásokról, illetve arról, mi működik a megszokott rend szerint. </a:t>
            </a:r>
          </a:p>
          <a:p>
            <a:r>
              <a:rPr lang="hu-HU" dirty="0"/>
              <a:t>Mint ahogy tudják és az előző tájékoztatónkban is írtuk Önöknek, 2021. 09.01-től Budapest és Pest megye jelentős részén az E.ON csoport foglalkozik az energia hálózat fenntartásával és üzemeltetésével. </a:t>
            </a:r>
          </a:p>
        </p:txBody>
      </p:sp>
      <p:pic>
        <p:nvPicPr>
          <p:cNvPr id="9" name="Kép 8">
            <a:extLst>
              <a:ext uri="{FF2B5EF4-FFF2-40B4-BE49-F238E27FC236}">
                <a16:creationId xmlns:a16="http://schemas.microsoft.com/office/drawing/2014/main" id="{D0036A1C-FA9E-4D37-9DC4-EF2088CB48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403" y="1962523"/>
            <a:ext cx="1956386" cy="1016878"/>
          </a:xfrm>
          <a:prstGeom prst="rect">
            <a:avLst/>
          </a:prstGeom>
        </p:spPr>
      </p:pic>
      <p:pic>
        <p:nvPicPr>
          <p:cNvPr id="10" name="Kép 9">
            <a:extLst>
              <a:ext uri="{FF2B5EF4-FFF2-40B4-BE49-F238E27FC236}">
                <a16:creationId xmlns:a16="http://schemas.microsoft.com/office/drawing/2014/main" id="{BBB8182C-89D7-4F54-AC03-1A2D77A508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6429" y="1909595"/>
            <a:ext cx="1811684" cy="1122734"/>
          </a:xfrm>
          <a:prstGeom prst="rect">
            <a:avLst/>
          </a:prstGeom>
        </p:spPr>
      </p:pic>
      <p:pic>
        <p:nvPicPr>
          <p:cNvPr id="11" name="Kép 10">
            <a:extLst>
              <a:ext uri="{FF2B5EF4-FFF2-40B4-BE49-F238E27FC236}">
                <a16:creationId xmlns:a16="http://schemas.microsoft.com/office/drawing/2014/main" id="{574225B0-9808-4A31-BED8-B98A2EF580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85781" y="1933411"/>
            <a:ext cx="1749999" cy="720000"/>
          </a:xfrm>
          <a:prstGeom prst="rect">
            <a:avLst/>
          </a:prstGeom>
        </p:spPr>
      </p:pic>
      <p:sp>
        <p:nvSpPr>
          <p:cNvPr id="12" name="Szövegdoboz 11">
            <a:extLst>
              <a:ext uri="{FF2B5EF4-FFF2-40B4-BE49-F238E27FC236}">
                <a16:creationId xmlns:a16="http://schemas.microsoft.com/office/drawing/2014/main" id="{71BE7685-540F-4FFE-8958-CEC8D6B1F4B4}"/>
              </a:ext>
            </a:extLst>
          </p:cNvPr>
          <p:cNvSpPr txBox="1"/>
          <p:nvPr/>
        </p:nvSpPr>
        <p:spPr>
          <a:xfrm>
            <a:off x="6233611" y="2529022"/>
            <a:ext cx="16543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800" u="sng" dirty="0">
                <a:hlinkClick r:id="rId5"/>
              </a:rPr>
              <a:t>eon.hu/</a:t>
            </a:r>
            <a:r>
              <a:rPr lang="hu-HU" sz="800" u="sng" dirty="0" err="1">
                <a:hlinkClick r:id="rId5"/>
              </a:rPr>
              <a:t>pestmegyeihalozat</a:t>
            </a:r>
            <a:endParaRPr lang="hu-HU" sz="800" dirty="0"/>
          </a:p>
        </p:txBody>
      </p:sp>
      <p:pic>
        <p:nvPicPr>
          <p:cNvPr id="3" name="Kép 2">
            <a:extLst>
              <a:ext uri="{FF2B5EF4-FFF2-40B4-BE49-F238E27FC236}">
                <a16:creationId xmlns:a16="http://schemas.microsoft.com/office/drawing/2014/main" id="{1BBBC100-D241-438D-864B-B44C8AAC9C9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10723" y="2838589"/>
            <a:ext cx="1551863" cy="967019"/>
          </a:xfrm>
          <a:prstGeom prst="rect">
            <a:avLst/>
          </a:prstGeom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id="{4EDDBE69-A322-408D-ADA0-81A26026CD6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14956" y="2882582"/>
            <a:ext cx="1372393" cy="923026"/>
          </a:xfrm>
          <a:prstGeom prst="rect">
            <a:avLst/>
          </a:prstGeom>
        </p:spPr>
      </p:pic>
      <p:sp>
        <p:nvSpPr>
          <p:cNvPr id="2" name="Szövegdoboz 1">
            <a:extLst>
              <a:ext uri="{FF2B5EF4-FFF2-40B4-BE49-F238E27FC236}">
                <a16:creationId xmlns:a16="http://schemas.microsoft.com/office/drawing/2014/main" id="{6F94E302-AEC9-4B85-86F8-5310BEFFEDEB}"/>
              </a:ext>
            </a:extLst>
          </p:cNvPr>
          <p:cNvSpPr txBox="1"/>
          <p:nvPr/>
        </p:nvSpPr>
        <p:spPr>
          <a:xfrm>
            <a:off x="498389" y="3891356"/>
            <a:ext cx="770822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latin typeface="+mn-lt"/>
              </a:rPr>
              <a:t>Irodáinkban jelenleg időpontfoglalással szükséges az ügyintézéshez, amelyhez a foglalást az </a:t>
            </a:r>
            <a:r>
              <a:rPr lang="hu-HU" dirty="0">
                <a:latin typeface="+mn-lt"/>
                <a:hlinkClick r:id="rId8" action="ppaction://hlinkfile"/>
              </a:rPr>
              <a:t>eon.hu/</a:t>
            </a:r>
            <a:r>
              <a:rPr lang="hu-HU" dirty="0" err="1">
                <a:latin typeface="+mn-lt"/>
                <a:hlinkClick r:id="rId8" action="ppaction://hlinkfile"/>
              </a:rPr>
              <a:t>idopontfoglalas</a:t>
            </a:r>
            <a:r>
              <a:rPr lang="hu-HU" dirty="0">
                <a:latin typeface="+mn-lt"/>
                <a:hlinkClick r:id="rId8" action="ppaction://hlinkfile"/>
              </a:rPr>
              <a:t> </a:t>
            </a:r>
            <a:r>
              <a:rPr lang="hu-HU" dirty="0">
                <a:latin typeface="+mn-lt"/>
              </a:rPr>
              <a:t>honlapon tudja megtenni. 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55245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2"/>
          </p:nvPr>
        </p:nvSpPr>
        <p:spPr>
          <a:xfrm>
            <a:off x="4481962" y="221640"/>
            <a:ext cx="4454891" cy="4508489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hu-HU" sz="1400" b="1" dirty="0">
                <a:latin typeface="+mn-lt"/>
              </a:rPr>
              <a:t>E.ON Dél-dunántúli Áramhálózati Zrt. és E.ON Észak-dunántúli Áramhálózati Zrt.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hu-HU" sz="1400" dirty="0">
                <a:latin typeface="+mn-lt"/>
              </a:rPr>
              <a:t>Amennyiben ezen a területen végez munkát a </a:t>
            </a:r>
            <a:r>
              <a:rPr lang="hu-HU" sz="1400" b="1" dirty="0">
                <a:latin typeface="+mn-lt"/>
                <a:hlinkClick r:id="rId2"/>
              </a:rPr>
              <a:t>bekapcsoljuk.eon.hu</a:t>
            </a:r>
            <a:r>
              <a:rPr lang="hu-HU" sz="1400" b="1" dirty="0">
                <a:latin typeface="+mn-lt"/>
              </a:rPr>
              <a:t> </a:t>
            </a:r>
            <a:r>
              <a:rPr lang="hu-HU" sz="1400" dirty="0">
                <a:latin typeface="+mn-lt"/>
              </a:rPr>
              <a:t>felületre tudja a műszaki igényeket, szerződéssel kapcsolatos ügyeket feltölteni. Itt a </a:t>
            </a:r>
            <a:r>
              <a:rPr lang="hu-HU" sz="1400" dirty="0" err="1">
                <a:effectLst/>
                <a:latin typeface="+mn-lt"/>
                <a:ea typeface="Calibri" panose="020F0502020204030204" pitchFamily="34" charset="0"/>
              </a:rPr>
              <a:t>PartnerÁramInf</a:t>
            </a:r>
            <a:r>
              <a:rPr lang="hu-HU" sz="1400" dirty="0" err="1">
                <a:latin typeface="+mn-lt"/>
                <a:ea typeface="Calibri" panose="020F0502020204030204" pitchFamily="34" charset="0"/>
              </a:rPr>
              <a:t>o-ról</a:t>
            </a:r>
            <a:r>
              <a:rPr lang="hu-HU" sz="1400" dirty="0">
                <a:latin typeface="+mn-lt"/>
                <a:ea typeface="Calibri" panose="020F0502020204030204" pitchFamily="34" charset="0"/>
              </a:rPr>
              <a:t> értesülhet az újdonságokról, mely e-mailcímre Önnek is van lehetősége levelet küldeni, kérdéseit feltenni</a:t>
            </a:r>
            <a:r>
              <a:rPr lang="hu-HU" sz="1400" dirty="0">
                <a:ea typeface="Calibri" panose="020F0502020204030204" pitchFamily="34" charset="0"/>
              </a:rPr>
              <a:t> </a:t>
            </a:r>
            <a:r>
              <a:rPr lang="hu-HU" sz="1400" dirty="0">
                <a:latin typeface="+mn-lt"/>
                <a:ea typeface="Calibri" panose="020F0502020204030204" pitchFamily="34" charset="0"/>
              </a:rPr>
              <a:t>a kapott témával kapcsolatban.  </a:t>
            </a:r>
          </a:p>
          <a:p>
            <a:endParaRPr lang="hu-HU" sz="1400" dirty="0"/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hu-HU" sz="1400" b="1" dirty="0"/>
              <a:t>ELMŰ Hálózati Kft.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hu-HU" sz="1400" dirty="0"/>
              <a:t>Amennyiben ezen a területen végez munkát, abban az esetben a következő oldalakon nyújtunk Önnek bővebb tájékoztatást.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hu-HU" sz="1400" b="1" dirty="0">
                <a:solidFill>
                  <a:srgbClr val="000000"/>
                </a:solidFill>
                <a:ea typeface="Calibri" panose="020F0502020204030204" pitchFamily="34" charset="0"/>
              </a:rPr>
              <a:t>A</a:t>
            </a:r>
            <a:r>
              <a:rPr lang="hu-HU" sz="14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folyamatok és műszaki előírások nem változtak, a dokumentumok is a korábbiakkal azonos tartalmúak, arculati változások történtek. </a:t>
            </a:r>
            <a:endParaRPr lang="hu-HU" sz="1400" b="1" dirty="0">
              <a:solidFill>
                <a:srgbClr val="000000"/>
              </a:solidFill>
            </a:endParaRPr>
          </a:p>
          <a:p>
            <a:endParaRPr lang="hu-HU" dirty="0">
              <a:latin typeface="+mn-lt"/>
            </a:endParaRPr>
          </a:p>
          <a:p>
            <a:endParaRPr lang="hu-HU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hu-HU" smtClean="0"/>
              <a:pPr/>
              <a:t>3</a:t>
            </a:fld>
            <a:endParaRPr lang="hu-HU" dirty="0"/>
          </a:p>
        </p:txBody>
      </p:sp>
      <p:grpSp>
        <p:nvGrpSpPr>
          <p:cNvPr id="6" name="Gruppieren 5"/>
          <p:cNvGrpSpPr/>
          <p:nvPr/>
        </p:nvGrpSpPr>
        <p:grpSpPr>
          <a:xfrm>
            <a:off x="130452" y="997682"/>
            <a:ext cx="3810458" cy="3284102"/>
            <a:chOff x="378000" y="1371616"/>
            <a:chExt cx="5148000" cy="3733622"/>
          </a:xfrm>
        </p:grpSpPr>
        <p:grpSp>
          <p:nvGrpSpPr>
            <p:cNvPr id="9" name="Gruppieren 81"/>
            <p:cNvGrpSpPr>
              <a:grpSpLocks/>
            </p:cNvGrpSpPr>
            <p:nvPr/>
          </p:nvGrpSpPr>
          <p:grpSpPr bwMode="auto">
            <a:xfrm>
              <a:off x="378000" y="1371616"/>
              <a:ext cx="5148000" cy="3733622"/>
              <a:chOff x="1210866" y="1331435"/>
              <a:chExt cx="6368585" cy="4617845"/>
            </a:xfrm>
            <a:solidFill>
              <a:srgbClr val="D9D9D9"/>
            </a:solidFill>
          </p:grpSpPr>
          <p:sp>
            <p:nvSpPr>
              <p:cNvPr id="67" name="Freeform 4"/>
              <p:cNvSpPr>
                <a:spLocks/>
              </p:cNvSpPr>
              <p:nvPr/>
            </p:nvSpPr>
            <p:spPr bwMode="auto">
              <a:xfrm>
                <a:off x="1495755" y="4241605"/>
                <a:ext cx="1016986" cy="1088208"/>
              </a:xfrm>
              <a:custGeom>
                <a:avLst/>
                <a:gdLst>
                  <a:gd name="T0" fmla="*/ 2132 w 3069"/>
                  <a:gd name="T1" fmla="*/ 3196 h 3288"/>
                  <a:gd name="T2" fmla="*/ 2276 w 3069"/>
                  <a:gd name="T3" fmla="*/ 3273 h 3288"/>
                  <a:gd name="T4" fmla="*/ 2268 w 3069"/>
                  <a:gd name="T5" fmla="*/ 2744 h 3288"/>
                  <a:gd name="T6" fmla="*/ 2549 w 3069"/>
                  <a:gd name="T7" fmla="*/ 2744 h 3288"/>
                  <a:gd name="T8" fmla="*/ 2745 w 3069"/>
                  <a:gd name="T9" fmla="*/ 2232 h 3288"/>
                  <a:gd name="T10" fmla="*/ 2659 w 3069"/>
                  <a:gd name="T11" fmla="*/ 1611 h 3288"/>
                  <a:gd name="T12" fmla="*/ 2838 w 3069"/>
                  <a:gd name="T13" fmla="*/ 1262 h 3288"/>
                  <a:gd name="T14" fmla="*/ 3069 w 3069"/>
                  <a:gd name="T15" fmla="*/ 1193 h 3288"/>
                  <a:gd name="T16" fmla="*/ 2685 w 3069"/>
                  <a:gd name="T17" fmla="*/ 410 h 3288"/>
                  <a:gd name="T18" fmla="*/ 2524 w 3069"/>
                  <a:gd name="T19" fmla="*/ 393 h 3288"/>
                  <a:gd name="T20" fmla="*/ 2574 w 3069"/>
                  <a:gd name="T21" fmla="*/ 206 h 3288"/>
                  <a:gd name="T22" fmla="*/ 2370 w 3069"/>
                  <a:gd name="T23" fmla="*/ 86 h 3288"/>
                  <a:gd name="T24" fmla="*/ 2029 w 3069"/>
                  <a:gd name="T25" fmla="*/ 27 h 3288"/>
                  <a:gd name="T26" fmla="*/ 1680 w 3069"/>
                  <a:gd name="T27" fmla="*/ 0 h 3288"/>
                  <a:gd name="T28" fmla="*/ 1850 w 3069"/>
                  <a:gd name="T29" fmla="*/ 248 h 3288"/>
                  <a:gd name="T30" fmla="*/ 1645 w 3069"/>
                  <a:gd name="T31" fmla="*/ 410 h 3288"/>
                  <a:gd name="T32" fmla="*/ 1518 w 3069"/>
                  <a:gd name="T33" fmla="*/ 308 h 3288"/>
                  <a:gd name="T34" fmla="*/ 921 w 3069"/>
                  <a:gd name="T35" fmla="*/ 546 h 3288"/>
                  <a:gd name="T36" fmla="*/ 564 w 3069"/>
                  <a:gd name="T37" fmla="*/ 1031 h 3288"/>
                  <a:gd name="T38" fmla="*/ 0 w 3069"/>
                  <a:gd name="T39" fmla="*/ 1347 h 3288"/>
                  <a:gd name="T40" fmla="*/ 63 w 3069"/>
                  <a:gd name="T41" fmla="*/ 1754 h 3288"/>
                  <a:gd name="T42" fmla="*/ 229 w 3069"/>
                  <a:gd name="T43" fmla="*/ 2230 h 3288"/>
                  <a:gd name="T44" fmla="*/ 516 w 3069"/>
                  <a:gd name="T45" fmla="*/ 2307 h 3288"/>
                  <a:gd name="T46" fmla="*/ 610 w 3069"/>
                  <a:gd name="T47" fmla="*/ 2572 h 3288"/>
                  <a:gd name="T48" fmla="*/ 1168 w 3069"/>
                  <a:gd name="T49" fmla="*/ 2903 h 3288"/>
                  <a:gd name="T50" fmla="*/ 1615 w 3069"/>
                  <a:gd name="T51" fmla="*/ 3009 h 3288"/>
                  <a:gd name="T52" fmla="*/ 1768 w 3069"/>
                  <a:gd name="T53" fmla="*/ 3288 h 3288"/>
                  <a:gd name="T54" fmla="*/ 2132 w 3069"/>
                  <a:gd name="T55" fmla="*/ 3196 h 3288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3069"/>
                  <a:gd name="T85" fmla="*/ 0 h 3288"/>
                  <a:gd name="T86" fmla="*/ 3069 w 3069"/>
                  <a:gd name="T87" fmla="*/ 3288 h 3288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3069" h="3288">
                    <a:moveTo>
                      <a:pt x="2132" y="3196"/>
                    </a:moveTo>
                    <a:lnTo>
                      <a:pt x="2276" y="3273"/>
                    </a:lnTo>
                    <a:lnTo>
                      <a:pt x="2268" y="2744"/>
                    </a:lnTo>
                    <a:lnTo>
                      <a:pt x="2549" y="2744"/>
                    </a:lnTo>
                    <a:lnTo>
                      <a:pt x="2745" y="2232"/>
                    </a:lnTo>
                    <a:lnTo>
                      <a:pt x="2659" y="1611"/>
                    </a:lnTo>
                    <a:lnTo>
                      <a:pt x="2838" y="1262"/>
                    </a:lnTo>
                    <a:lnTo>
                      <a:pt x="3069" y="1193"/>
                    </a:lnTo>
                    <a:lnTo>
                      <a:pt x="2685" y="410"/>
                    </a:lnTo>
                    <a:lnTo>
                      <a:pt x="2524" y="393"/>
                    </a:lnTo>
                    <a:lnTo>
                      <a:pt x="2574" y="206"/>
                    </a:lnTo>
                    <a:lnTo>
                      <a:pt x="2370" y="86"/>
                    </a:lnTo>
                    <a:lnTo>
                      <a:pt x="2029" y="27"/>
                    </a:lnTo>
                    <a:lnTo>
                      <a:pt x="1680" y="0"/>
                    </a:lnTo>
                    <a:lnTo>
                      <a:pt x="1850" y="248"/>
                    </a:lnTo>
                    <a:lnTo>
                      <a:pt x="1645" y="410"/>
                    </a:lnTo>
                    <a:lnTo>
                      <a:pt x="1518" y="308"/>
                    </a:lnTo>
                    <a:lnTo>
                      <a:pt x="921" y="546"/>
                    </a:lnTo>
                    <a:lnTo>
                      <a:pt x="564" y="1031"/>
                    </a:lnTo>
                    <a:lnTo>
                      <a:pt x="0" y="1347"/>
                    </a:lnTo>
                    <a:lnTo>
                      <a:pt x="63" y="1754"/>
                    </a:lnTo>
                    <a:lnTo>
                      <a:pt x="229" y="2230"/>
                    </a:lnTo>
                    <a:lnTo>
                      <a:pt x="516" y="2307"/>
                    </a:lnTo>
                    <a:lnTo>
                      <a:pt x="610" y="2572"/>
                    </a:lnTo>
                    <a:lnTo>
                      <a:pt x="1168" y="2903"/>
                    </a:lnTo>
                    <a:lnTo>
                      <a:pt x="1615" y="3009"/>
                    </a:lnTo>
                    <a:lnTo>
                      <a:pt x="1768" y="3288"/>
                    </a:lnTo>
                    <a:lnTo>
                      <a:pt x="2132" y="3196"/>
                    </a:lnTo>
                    <a:close/>
                  </a:path>
                </a:pathLst>
              </a:custGeom>
              <a:solidFill>
                <a:srgbClr val="EA1C0A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u-HU" dirty="0"/>
              </a:p>
            </p:txBody>
          </p:sp>
          <p:sp>
            <p:nvSpPr>
              <p:cNvPr id="68" name="Freeform 5"/>
              <p:cNvSpPr>
                <a:spLocks/>
              </p:cNvSpPr>
              <p:nvPr/>
            </p:nvSpPr>
            <p:spPr bwMode="auto">
              <a:xfrm>
                <a:off x="2151661" y="3492944"/>
                <a:ext cx="1134585" cy="1142867"/>
              </a:xfrm>
              <a:custGeom>
                <a:avLst/>
                <a:gdLst>
                  <a:gd name="T0" fmla="*/ 2454 w 3426"/>
                  <a:gd name="T1" fmla="*/ 616 h 3452"/>
                  <a:gd name="T2" fmla="*/ 2130 w 3426"/>
                  <a:gd name="T3" fmla="*/ 352 h 3452"/>
                  <a:gd name="T4" fmla="*/ 2173 w 3426"/>
                  <a:gd name="T5" fmla="*/ 156 h 3452"/>
                  <a:gd name="T6" fmla="*/ 2042 w 3426"/>
                  <a:gd name="T7" fmla="*/ 0 h 3452"/>
                  <a:gd name="T8" fmla="*/ 1340 w 3426"/>
                  <a:gd name="T9" fmla="*/ 239 h 3452"/>
                  <a:gd name="T10" fmla="*/ 844 w 3426"/>
                  <a:gd name="T11" fmla="*/ 130 h 3452"/>
                  <a:gd name="T12" fmla="*/ 588 w 3426"/>
                  <a:gd name="T13" fmla="*/ 402 h 3452"/>
                  <a:gd name="T14" fmla="*/ 77 w 3426"/>
                  <a:gd name="T15" fmla="*/ 454 h 3452"/>
                  <a:gd name="T16" fmla="*/ 204 w 3426"/>
                  <a:gd name="T17" fmla="*/ 735 h 3452"/>
                  <a:gd name="T18" fmla="*/ 477 w 3426"/>
                  <a:gd name="T19" fmla="*/ 879 h 3452"/>
                  <a:gd name="T20" fmla="*/ 281 w 3426"/>
                  <a:gd name="T21" fmla="*/ 999 h 3452"/>
                  <a:gd name="T22" fmla="*/ 341 w 3426"/>
                  <a:gd name="T23" fmla="*/ 2080 h 3452"/>
                  <a:gd name="T24" fmla="*/ 0 w 3426"/>
                  <a:gd name="T25" fmla="*/ 2115 h 3452"/>
                  <a:gd name="T26" fmla="*/ 51 w 3426"/>
                  <a:gd name="T27" fmla="*/ 2286 h 3452"/>
                  <a:gd name="T28" fmla="*/ 392 w 3426"/>
                  <a:gd name="T29" fmla="*/ 2345 h 3452"/>
                  <a:gd name="T30" fmla="*/ 596 w 3426"/>
                  <a:gd name="T31" fmla="*/ 2465 h 3452"/>
                  <a:gd name="T32" fmla="*/ 546 w 3426"/>
                  <a:gd name="T33" fmla="*/ 2652 h 3452"/>
                  <a:gd name="T34" fmla="*/ 707 w 3426"/>
                  <a:gd name="T35" fmla="*/ 2669 h 3452"/>
                  <a:gd name="T36" fmla="*/ 1091 w 3426"/>
                  <a:gd name="T37" fmla="*/ 3452 h 3452"/>
                  <a:gd name="T38" fmla="*/ 1883 w 3426"/>
                  <a:gd name="T39" fmla="*/ 3069 h 3452"/>
                  <a:gd name="T40" fmla="*/ 2395 w 3426"/>
                  <a:gd name="T41" fmla="*/ 2669 h 3452"/>
                  <a:gd name="T42" fmla="*/ 3068 w 3426"/>
                  <a:gd name="T43" fmla="*/ 2132 h 3452"/>
                  <a:gd name="T44" fmla="*/ 3301 w 3426"/>
                  <a:gd name="T45" fmla="*/ 2177 h 3452"/>
                  <a:gd name="T46" fmla="*/ 3392 w 3426"/>
                  <a:gd name="T47" fmla="*/ 2166 h 3452"/>
                  <a:gd name="T48" fmla="*/ 3426 w 3426"/>
                  <a:gd name="T49" fmla="*/ 1901 h 3452"/>
                  <a:gd name="T50" fmla="*/ 3264 w 3426"/>
                  <a:gd name="T51" fmla="*/ 1501 h 3452"/>
                  <a:gd name="T52" fmla="*/ 3289 w 3426"/>
                  <a:gd name="T53" fmla="*/ 1041 h 3452"/>
                  <a:gd name="T54" fmla="*/ 3016 w 3426"/>
                  <a:gd name="T55" fmla="*/ 837 h 3452"/>
                  <a:gd name="T56" fmla="*/ 2914 w 3426"/>
                  <a:gd name="T57" fmla="*/ 939 h 3452"/>
                  <a:gd name="T58" fmla="*/ 2641 w 3426"/>
                  <a:gd name="T59" fmla="*/ 581 h 3452"/>
                  <a:gd name="T60" fmla="*/ 2454 w 3426"/>
                  <a:gd name="T61" fmla="*/ 616 h 345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3426"/>
                  <a:gd name="T94" fmla="*/ 0 h 3452"/>
                  <a:gd name="T95" fmla="*/ 3426 w 3426"/>
                  <a:gd name="T96" fmla="*/ 3452 h 3452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3426" h="3452">
                    <a:moveTo>
                      <a:pt x="2454" y="616"/>
                    </a:moveTo>
                    <a:lnTo>
                      <a:pt x="2130" y="352"/>
                    </a:lnTo>
                    <a:lnTo>
                      <a:pt x="2173" y="156"/>
                    </a:lnTo>
                    <a:lnTo>
                      <a:pt x="2042" y="0"/>
                    </a:lnTo>
                    <a:lnTo>
                      <a:pt x="1340" y="239"/>
                    </a:lnTo>
                    <a:lnTo>
                      <a:pt x="844" y="130"/>
                    </a:lnTo>
                    <a:lnTo>
                      <a:pt x="588" y="402"/>
                    </a:lnTo>
                    <a:lnTo>
                      <a:pt x="77" y="454"/>
                    </a:lnTo>
                    <a:lnTo>
                      <a:pt x="204" y="735"/>
                    </a:lnTo>
                    <a:lnTo>
                      <a:pt x="477" y="879"/>
                    </a:lnTo>
                    <a:lnTo>
                      <a:pt x="281" y="999"/>
                    </a:lnTo>
                    <a:lnTo>
                      <a:pt x="341" y="2080"/>
                    </a:lnTo>
                    <a:lnTo>
                      <a:pt x="0" y="2115"/>
                    </a:lnTo>
                    <a:lnTo>
                      <a:pt x="51" y="2286"/>
                    </a:lnTo>
                    <a:lnTo>
                      <a:pt x="392" y="2345"/>
                    </a:lnTo>
                    <a:lnTo>
                      <a:pt x="596" y="2465"/>
                    </a:lnTo>
                    <a:lnTo>
                      <a:pt x="546" y="2652"/>
                    </a:lnTo>
                    <a:lnTo>
                      <a:pt x="707" y="2669"/>
                    </a:lnTo>
                    <a:lnTo>
                      <a:pt x="1091" y="3452"/>
                    </a:lnTo>
                    <a:lnTo>
                      <a:pt x="1883" y="3069"/>
                    </a:lnTo>
                    <a:lnTo>
                      <a:pt x="2395" y="2669"/>
                    </a:lnTo>
                    <a:lnTo>
                      <a:pt x="3068" y="2132"/>
                    </a:lnTo>
                    <a:lnTo>
                      <a:pt x="3301" y="2177"/>
                    </a:lnTo>
                    <a:lnTo>
                      <a:pt x="3392" y="2166"/>
                    </a:lnTo>
                    <a:lnTo>
                      <a:pt x="3426" y="1901"/>
                    </a:lnTo>
                    <a:lnTo>
                      <a:pt x="3264" y="1501"/>
                    </a:lnTo>
                    <a:lnTo>
                      <a:pt x="3289" y="1041"/>
                    </a:lnTo>
                    <a:lnTo>
                      <a:pt x="3016" y="837"/>
                    </a:lnTo>
                    <a:lnTo>
                      <a:pt x="2914" y="939"/>
                    </a:lnTo>
                    <a:lnTo>
                      <a:pt x="2641" y="581"/>
                    </a:lnTo>
                    <a:lnTo>
                      <a:pt x="2454" y="616"/>
                    </a:lnTo>
                    <a:close/>
                  </a:path>
                </a:pathLst>
              </a:custGeom>
              <a:solidFill>
                <a:srgbClr val="EA1C0A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u-HU" dirty="0"/>
              </a:p>
            </p:txBody>
          </p:sp>
          <p:sp>
            <p:nvSpPr>
              <p:cNvPr id="69" name="Freeform 6"/>
              <p:cNvSpPr>
                <a:spLocks/>
              </p:cNvSpPr>
              <p:nvPr/>
            </p:nvSpPr>
            <p:spPr bwMode="auto">
              <a:xfrm>
                <a:off x="1210866" y="3625451"/>
                <a:ext cx="1098146" cy="1197526"/>
              </a:xfrm>
              <a:custGeom>
                <a:avLst/>
                <a:gdLst>
                  <a:gd name="T0" fmla="*/ 860 w 3315"/>
                  <a:gd name="T1" fmla="*/ 3204 h 3611"/>
                  <a:gd name="T2" fmla="*/ 1424 w 3315"/>
                  <a:gd name="T3" fmla="*/ 2888 h 3611"/>
                  <a:gd name="T4" fmla="*/ 1781 w 3315"/>
                  <a:gd name="T5" fmla="*/ 2403 h 3611"/>
                  <a:gd name="T6" fmla="*/ 2378 w 3315"/>
                  <a:gd name="T7" fmla="*/ 2165 h 3611"/>
                  <a:gd name="T8" fmla="*/ 2505 w 3315"/>
                  <a:gd name="T9" fmla="*/ 2267 h 3611"/>
                  <a:gd name="T10" fmla="*/ 2710 w 3315"/>
                  <a:gd name="T11" fmla="*/ 2105 h 3611"/>
                  <a:gd name="T12" fmla="*/ 2540 w 3315"/>
                  <a:gd name="T13" fmla="*/ 1857 h 3611"/>
                  <a:gd name="T14" fmla="*/ 2889 w 3315"/>
                  <a:gd name="T15" fmla="*/ 1884 h 3611"/>
                  <a:gd name="T16" fmla="*/ 2838 w 3315"/>
                  <a:gd name="T17" fmla="*/ 1713 h 3611"/>
                  <a:gd name="T18" fmla="*/ 3179 w 3315"/>
                  <a:gd name="T19" fmla="*/ 1678 h 3611"/>
                  <a:gd name="T20" fmla="*/ 3119 w 3315"/>
                  <a:gd name="T21" fmla="*/ 597 h 3611"/>
                  <a:gd name="T22" fmla="*/ 3315 w 3315"/>
                  <a:gd name="T23" fmla="*/ 477 h 3611"/>
                  <a:gd name="T24" fmla="*/ 3042 w 3315"/>
                  <a:gd name="T25" fmla="*/ 333 h 3611"/>
                  <a:gd name="T26" fmla="*/ 2915 w 3315"/>
                  <a:gd name="T27" fmla="*/ 52 h 3611"/>
                  <a:gd name="T28" fmla="*/ 2651 w 3315"/>
                  <a:gd name="T29" fmla="*/ 223 h 3611"/>
                  <a:gd name="T30" fmla="*/ 2463 w 3315"/>
                  <a:gd name="T31" fmla="*/ 0 h 3611"/>
                  <a:gd name="T32" fmla="*/ 1185 w 3315"/>
                  <a:gd name="T33" fmla="*/ 295 h 3611"/>
                  <a:gd name="T34" fmla="*/ 1185 w 3315"/>
                  <a:gd name="T35" fmla="*/ 296 h 3611"/>
                  <a:gd name="T36" fmla="*/ 735 w 3315"/>
                  <a:gd name="T37" fmla="*/ 565 h 3611"/>
                  <a:gd name="T38" fmla="*/ 656 w 3315"/>
                  <a:gd name="T39" fmla="*/ 685 h 3611"/>
                  <a:gd name="T40" fmla="*/ 801 w 3315"/>
                  <a:gd name="T41" fmla="*/ 1051 h 3611"/>
                  <a:gd name="T42" fmla="*/ 679 w 3315"/>
                  <a:gd name="T43" fmla="*/ 1254 h 3611"/>
                  <a:gd name="T44" fmla="*/ 676 w 3315"/>
                  <a:gd name="T45" fmla="*/ 1425 h 3611"/>
                  <a:gd name="T46" fmla="*/ 934 w 3315"/>
                  <a:gd name="T47" fmla="*/ 1657 h 3611"/>
                  <a:gd name="T48" fmla="*/ 756 w 3315"/>
                  <a:gd name="T49" fmla="*/ 2063 h 3611"/>
                  <a:gd name="T50" fmla="*/ 397 w 3315"/>
                  <a:gd name="T51" fmla="*/ 2233 h 3611"/>
                  <a:gd name="T52" fmla="*/ 0 w 3315"/>
                  <a:gd name="T53" fmla="*/ 2955 h 3611"/>
                  <a:gd name="T54" fmla="*/ 117 w 3315"/>
                  <a:gd name="T55" fmla="*/ 2964 h 3611"/>
                  <a:gd name="T56" fmla="*/ 428 w 3315"/>
                  <a:gd name="T57" fmla="*/ 2853 h 3611"/>
                  <a:gd name="T58" fmla="*/ 643 w 3315"/>
                  <a:gd name="T59" fmla="*/ 2977 h 3611"/>
                  <a:gd name="T60" fmla="*/ 645 w 3315"/>
                  <a:gd name="T61" fmla="*/ 3469 h 3611"/>
                  <a:gd name="T62" fmla="*/ 923 w 3315"/>
                  <a:gd name="T63" fmla="*/ 3611 h 3611"/>
                  <a:gd name="T64" fmla="*/ 860 w 3315"/>
                  <a:gd name="T65" fmla="*/ 3204 h 3611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315"/>
                  <a:gd name="T100" fmla="*/ 0 h 3611"/>
                  <a:gd name="T101" fmla="*/ 3315 w 3315"/>
                  <a:gd name="T102" fmla="*/ 3611 h 3611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315" h="3611">
                    <a:moveTo>
                      <a:pt x="860" y="3204"/>
                    </a:moveTo>
                    <a:lnTo>
                      <a:pt x="1424" y="2888"/>
                    </a:lnTo>
                    <a:lnTo>
                      <a:pt x="1781" y="2403"/>
                    </a:lnTo>
                    <a:lnTo>
                      <a:pt x="2378" y="2165"/>
                    </a:lnTo>
                    <a:lnTo>
                      <a:pt x="2505" y="2267"/>
                    </a:lnTo>
                    <a:lnTo>
                      <a:pt x="2710" y="2105"/>
                    </a:lnTo>
                    <a:lnTo>
                      <a:pt x="2540" y="1857"/>
                    </a:lnTo>
                    <a:lnTo>
                      <a:pt x="2889" y="1884"/>
                    </a:lnTo>
                    <a:lnTo>
                      <a:pt x="2838" y="1713"/>
                    </a:lnTo>
                    <a:lnTo>
                      <a:pt x="3179" y="1678"/>
                    </a:lnTo>
                    <a:lnTo>
                      <a:pt x="3119" y="597"/>
                    </a:lnTo>
                    <a:lnTo>
                      <a:pt x="3315" y="477"/>
                    </a:lnTo>
                    <a:lnTo>
                      <a:pt x="3042" y="333"/>
                    </a:lnTo>
                    <a:lnTo>
                      <a:pt x="2915" y="52"/>
                    </a:lnTo>
                    <a:lnTo>
                      <a:pt x="2651" y="223"/>
                    </a:lnTo>
                    <a:lnTo>
                      <a:pt x="2463" y="0"/>
                    </a:lnTo>
                    <a:lnTo>
                      <a:pt x="1185" y="295"/>
                    </a:lnTo>
                    <a:lnTo>
                      <a:pt x="1185" y="296"/>
                    </a:lnTo>
                    <a:lnTo>
                      <a:pt x="735" y="565"/>
                    </a:lnTo>
                    <a:lnTo>
                      <a:pt x="656" y="685"/>
                    </a:lnTo>
                    <a:lnTo>
                      <a:pt x="801" y="1051"/>
                    </a:lnTo>
                    <a:lnTo>
                      <a:pt x="679" y="1254"/>
                    </a:lnTo>
                    <a:lnTo>
                      <a:pt x="676" y="1425"/>
                    </a:lnTo>
                    <a:lnTo>
                      <a:pt x="934" y="1657"/>
                    </a:lnTo>
                    <a:lnTo>
                      <a:pt x="756" y="2063"/>
                    </a:lnTo>
                    <a:lnTo>
                      <a:pt x="397" y="2233"/>
                    </a:lnTo>
                    <a:lnTo>
                      <a:pt x="0" y="2955"/>
                    </a:lnTo>
                    <a:lnTo>
                      <a:pt x="117" y="2964"/>
                    </a:lnTo>
                    <a:lnTo>
                      <a:pt x="428" y="2853"/>
                    </a:lnTo>
                    <a:lnTo>
                      <a:pt x="643" y="2977"/>
                    </a:lnTo>
                    <a:lnTo>
                      <a:pt x="645" y="3469"/>
                    </a:lnTo>
                    <a:lnTo>
                      <a:pt x="923" y="3611"/>
                    </a:lnTo>
                    <a:lnTo>
                      <a:pt x="860" y="3204"/>
                    </a:lnTo>
                    <a:close/>
                  </a:path>
                </a:pathLst>
              </a:custGeom>
              <a:solidFill>
                <a:srgbClr val="EA1C0A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u-HU" dirty="0"/>
              </a:p>
            </p:txBody>
          </p:sp>
          <p:sp>
            <p:nvSpPr>
              <p:cNvPr id="70" name="Freeform 7"/>
              <p:cNvSpPr>
                <a:spLocks/>
              </p:cNvSpPr>
              <p:nvPr/>
            </p:nvSpPr>
            <p:spPr bwMode="auto">
              <a:xfrm>
                <a:off x="3198461" y="4244918"/>
                <a:ext cx="950733" cy="1114709"/>
              </a:xfrm>
              <a:custGeom>
                <a:avLst/>
                <a:gdLst>
                  <a:gd name="T0" fmla="*/ 2871 w 2871"/>
                  <a:gd name="T1" fmla="*/ 2391 h 3366"/>
                  <a:gd name="T2" fmla="*/ 2708 w 2871"/>
                  <a:gd name="T3" fmla="*/ 2908 h 3366"/>
                  <a:gd name="T4" fmla="*/ 2814 w 2871"/>
                  <a:gd name="T5" fmla="*/ 3028 h 3366"/>
                  <a:gd name="T6" fmla="*/ 2801 w 2871"/>
                  <a:gd name="T7" fmla="*/ 3147 h 3366"/>
                  <a:gd name="T8" fmla="*/ 2625 w 2871"/>
                  <a:gd name="T9" fmla="*/ 3331 h 3366"/>
                  <a:gd name="T10" fmla="*/ 1816 w 2871"/>
                  <a:gd name="T11" fmla="*/ 3366 h 3366"/>
                  <a:gd name="T12" fmla="*/ 1747 w 2871"/>
                  <a:gd name="T13" fmla="*/ 2948 h 3366"/>
                  <a:gd name="T14" fmla="*/ 1517 w 2871"/>
                  <a:gd name="T15" fmla="*/ 2837 h 3366"/>
                  <a:gd name="T16" fmla="*/ 1406 w 2871"/>
                  <a:gd name="T17" fmla="*/ 3245 h 3366"/>
                  <a:gd name="T18" fmla="*/ 1177 w 2871"/>
                  <a:gd name="T19" fmla="*/ 3229 h 3366"/>
                  <a:gd name="T20" fmla="*/ 1313 w 2871"/>
                  <a:gd name="T21" fmla="*/ 2667 h 3366"/>
                  <a:gd name="T22" fmla="*/ 1219 w 2871"/>
                  <a:gd name="T23" fmla="*/ 2360 h 3366"/>
                  <a:gd name="T24" fmla="*/ 844 w 2871"/>
                  <a:gd name="T25" fmla="*/ 2343 h 3366"/>
                  <a:gd name="T26" fmla="*/ 673 w 2871"/>
                  <a:gd name="T27" fmla="*/ 2743 h 3366"/>
                  <a:gd name="T28" fmla="*/ 486 w 2871"/>
                  <a:gd name="T29" fmla="*/ 2862 h 3366"/>
                  <a:gd name="T30" fmla="*/ 231 w 2871"/>
                  <a:gd name="T31" fmla="*/ 2777 h 3366"/>
                  <a:gd name="T32" fmla="*/ 213 w 2871"/>
                  <a:gd name="T33" fmla="*/ 2564 h 3366"/>
                  <a:gd name="T34" fmla="*/ 0 w 2871"/>
                  <a:gd name="T35" fmla="*/ 2564 h 3366"/>
                  <a:gd name="T36" fmla="*/ 94 w 2871"/>
                  <a:gd name="T37" fmla="*/ 2309 h 3366"/>
                  <a:gd name="T38" fmla="*/ 44 w 2871"/>
                  <a:gd name="T39" fmla="*/ 1295 h 3366"/>
                  <a:gd name="T40" fmla="*/ 171 w 2871"/>
                  <a:gd name="T41" fmla="*/ 1261 h 3366"/>
                  <a:gd name="T42" fmla="*/ 103 w 2871"/>
                  <a:gd name="T43" fmla="*/ 912 h 3366"/>
                  <a:gd name="T44" fmla="*/ 298 w 2871"/>
                  <a:gd name="T45" fmla="*/ 647 h 3366"/>
                  <a:gd name="T46" fmla="*/ 452 w 2871"/>
                  <a:gd name="T47" fmla="*/ 622 h 3366"/>
                  <a:gd name="T48" fmla="*/ 512 w 2871"/>
                  <a:gd name="T49" fmla="*/ 468 h 3366"/>
                  <a:gd name="T50" fmla="*/ 1031 w 2871"/>
                  <a:gd name="T51" fmla="*/ 749 h 3366"/>
                  <a:gd name="T52" fmla="*/ 1406 w 2871"/>
                  <a:gd name="T53" fmla="*/ 503 h 3366"/>
                  <a:gd name="T54" fmla="*/ 1696 w 2871"/>
                  <a:gd name="T55" fmla="*/ 870 h 3366"/>
                  <a:gd name="T56" fmla="*/ 1883 w 2871"/>
                  <a:gd name="T57" fmla="*/ 776 h 3366"/>
                  <a:gd name="T58" fmla="*/ 2310 w 2871"/>
                  <a:gd name="T59" fmla="*/ 299 h 3366"/>
                  <a:gd name="T60" fmla="*/ 2343 w 2871"/>
                  <a:gd name="T61" fmla="*/ 18 h 3366"/>
                  <a:gd name="T62" fmla="*/ 2557 w 2871"/>
                  <a:gd name="T63" fmla="*/ 0 h 3366"/>
                  <a:gd name="T64" fmla="*/ 2855 w 2871"/>
                  <a:gd name="T65" fmla="*/ 572 h 3366"/>
                  <a:gd name="T66" fmla="*/ 2591 w 2871"/>
                  <a:gd name="T67" fmla="*/ 1116 h 3366"/>
                  <a:gd name="T68" fmla="*/ 2871 w 2871"/>
                  <a:gd name="T69" fmla="*/ 2391 h 336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2871"/>
                  <a:gd name="T106" fmla="*/ 0 h 3366"/>
                  <a:gd name="T107" fmla="*/ 2871 w 2871"/>
                  <a:gd name="T108" fmla="*/ 3366 h 336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2871" h="3366">
                    <a:moveTo>
                      <a:pt x="2871" y="2391"/>
                    </a:moveTo>
                    <a:lnTo>
                      <a:pt x="2708" y="2908"/>
                    </a:lnTo>
                    <a:lnTo>
                      <a:pt x="2814" y="3028"/>
                    </a:lnTo>
                    <a:lnTo>
                      <a:pt x="2801" y="3147"/>
                    </a:lnTo>
                    <a:lnTo>
                      <a:pt x="2625" y="3331"/>
                    </a:lnTo>
                    <a:lnTo>
                      <a:pt x="1816" y="3366"/>
                    </a:lnTo>
                    <a:lnTo>
                      <a:pt x="1747" y="2948"/>
                    </a:lnTo>
                    <a:lnTo>
                      <a:pt x="1517" y="2837"/>
                    </a:lnTo>
                    <a:lnTo>
                      <a:pt x="1406" y="3245"/>
                    </a:lnTo>
                    <a:lnTo>
                      <a:pt x="1177" y="3229"/>
                    </a:lnTo>
                    <a:lnTo>
                      <a:pt x="1313" y="2667"/>
                    </a:lnTo>
                    <a:lnTo>
                      <a:pt x="1219" y="2360"/>
                    </a:lnTo>
                    <a:lnTo>
                      <a:pt x="844" y="2343"/>
                    </a:lnTo>
                    <a:lnTo>
                      <a:pt x="673" y="2743"/>
                    </a:lnTo>
                    <a:lnTo>
                      <a:pt x="486" y="2862"/>
                    </a:lnTo>
                    <a:lnTo>
                      <a:pt x="231" y="2777"/>
                    </a:lnTo>
                    <a:lnTo>
                      <a:pt x="213" y="2564"/>
                    </a:lnTo>
                    <a:lnTo>
                      <a:pt x="0" y="2564"/>
                    </a:lnTo>
                    <a:lnTo>
                      <a:pt x="94" y="2309"/>
                    </a:lnTo>
                    <a:lnTo>
                      <a:pt x="44" y="1295"/>
                    </a:lnTo>
                    <a:lnTo>
                      <a:pt x="171" y="1261"/>
                    </a:lnTo>
                    <a:lnTo>
                      <a:pt x="103" y="912"/>
                    </a:lnTo>
                    <a:lnTo>
                      <a:pt x="298" y="647"/>
                    </a:lnTo>
                    <a:lnTo>
                      <a:pt x="452" y="622"/>
                    </a:lnTo>
                    <a:lnTo>
                      <a:pt x="512" y="468"/>
                    </a:lnTo>
                    <a:lnTo>
                      <a:pt x="1031" y="749"/>
                    </a:lnTo>
                    <a:lnTo>
                      <a:pt x="1406" y="503"/>
                    </a:lnTo>
                    <a:lnTo>
                      <a:pt x="1696" y="870"/>
                    </a:lnTo>
                    <a:lnTo>
                      <a:pt x="1883" y="776"/>
                    </a:lnTo>
                    <a:lnTo>
                      <a:pt x="2310" y="299"/>
                    </a:lnTo>
                    <a:lnTo>
                      <a:pt x="2343" y="18"/>
                    </a:lnTo>
                    <a:lnTo>
                      <a:pt x="2557" y="0"/>
                    </a:lnTo>
                    <a:lnTo>
                      <a:pt x="2855" y="572"/>
                    </a:lnTo>
                    <a:lnTo>
                      <a:pt x="2591" y="1116"/>
                    </a:lnTo>
                    <a:lnTo>
                      <a:pt x="2871" y="2391"/>
                    </a:lnTo>
                    <a:close/>
                  </a:path>
                </a:pathLst>
              </a:custGeom>
              <a:solidFill>
                <a:srgbClr val="EA1C0A"/>
              </a:solidFill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u-HU" dirty="0"/>
              </a:p>
            </p:txBody>
          </p:sp>
          <p:sp>
            <p:nvSpPr>
              <p:cNvPr id="71" name="Freeform 8"/>
              <p:cNvSpPr>
                <a:spLocks/>
              </p:cNvSpPr>
              <p:nvPr/>
            </p:nvSpPr>
            <p:spPr bwMode="auto">
              <a:xfrm>
                <a:off x="5820430" y="1420877"/>
                <a:ext cx="1759021" cy="1230652"/>
              </a:xfrm>
              <a:custGeom>
                <a:avLst/>
                <a:gdLst>
                  <a:gd name="T0" fmla="*/ 5015 w 5309"/>
                  <a:gd name="T1" fmla="*/ 1395 h 3716"/>
                  <a:gd name="T2" fmla="*/ 4881 w 5309"/>
                  <a:gd name="T3" fmla="*/ 1061 h 3716"/>
                  <a:gd name="T4" fmla="*/ 4308 w 5309"/>
                  <a:gd name="T5" fmla="*/ 1169 h 3716"/>
                  <a:gd name="T6" fmla="*/ 3997 w 5309"/>
                  <a:gd name="T7" fmla="*/ 728 h 3716"/>
                  <a:gd name="T8" fmla="*/ 3399 w 5309"/>
                  <a:gd name="T9" fmla="*/ 539 h 3716"/>
                  <a:gd name="T10" fmla="*/ 3228 w 5309"/>
                  <a:gd name="T11" fmla="*/ 230 h 3716"/>
                  <a:gd name="T12" fmla="*/ 3121 w 5309"/>
                  <a:gd name="T13" fmla="*/ 185 h 3716"/>
                  <a:gd name="T14" fmla="*/ 2972 w 5309"/>
                  <a:gd name="T15" fmla="*/ 0 h 3716"/>
                  <a:gd name="T16" fmla="*/ 2727 w 5309"/>
                  <a:gd name="T17" fmla="*/ 141 h 3716"/>
                  <a:gd name="T18" fmla="*/ 2687 w 5309"/>
                  <a:gd name="T19" fmla="*/ 206 h 3716"/>
                  <a:gd name="T20" fmla="*/ 2616 w 5309"/>
                  <a:gd name="T21" fmla="*/ 565 h 3716"/>
                  <a:gd name="T22" fmla="*/ 2446 w 5309"/>
                  <a:gd name="T23" fmla="*/ 642 h 3716"/>
                  <a:gd name="T24" fmla="*/ 2225 w 5309"/>
                  <a:gd name="T25" fmla="*/ 991 h 3716"/>
                  <a:gd name="T26" fmla="*/ 1048 w 5309"/>
                  <a:gd name="T27" fmla="*/ 1409 h 3716"/>
                  <a:gd name="T28" fmla="*/ 955 w 5309"/>
                  <a:gd name="T29" fmla="*/ 1631 h 3716"/>
                  <a:gd name="T30" fmla="*/ 1100 w 5309"/>
                  <a:gd name="T31" fmla="*/ 1972 h 3716"/>
                  <a:gd name="T32" fmla="*/ 894 w 5309"/>
                  <a:gd name="T33" fmla="*/ 2167 h 3716"/>
                  <a:gd name="T34" fmla="*/ 511 w 5309"/>
                  <a:gd name="T35" fmla="*/ 2099 h 3716"/>
                  <a:gd name="T36" fmla="*/ 0 w 5309"/>
                  <a:gd name="T37" fmla="*/ 2397 h 3716"/>
                  <a:gd name="T38" fmla="*/ 153 w 5309"/>
                  <a:gd name="T39" fmla="*/ 2695 h 3716"/>
                  <a:gd name="T40" fmla="*/ 486 w 5309"/>
                  <a:gd name="T41" fmla="*/ 2738 h 3716"/>
                  <a:gd name="T42" fmla="*/ 613 w 5309"/>
                  <a:gd name="T43" fmla="*/ 2882 h 3716"/>
                  <a:gd name="T44" fmla="*/ 903 w 5309"/>
                  <a:gd name="T45" fmla="*/ 2661 h 3716"/>
                  <a:gd name="T46" fmla="*/ 1363 w 5309"/>
                  <a:gd name="T47" fmla="*/ 2567 h 3716"/>
                  <a:gd name="T48" fmla="*/ 1406 w 5309"/>
                  <a:gd name="T49" fmla="*/ 3146 h 3716"/>
                  <a:gd name="T50" fmla="*/ 2335 w 5309"/>
                  <a:gd name="T51" fmla="*/ 3581 h 3716"/>
                  <a:gd name="T52" fmla="*/ 2539 w 5309"/>
                  <a:gd name="T53" fmla="*/ 3275 h 3716"/>
                  <a:gd name="T54" fmla="*/ 2752 w 5309"/>
                  <a:gd name="T55" fmla="*/ 3317 h 3716"/>
                  <a:gd name="T56" fmla="*/ 2906 w 5309"/>
                  <a:gd name="T57" fmla="*/ 3641 h 3716"/>
                  <a:gd name="T58" fmla="*/ 3043 w 5309"/>
                  <a:gd name="T59" fmla="*/ 3462 h 3716"/>
                  <a:gd name="T60" fmla="*/ 3145 w 5309"/>
                  <a:gd name="T61" fmla="*/ 3454 h 3716"/>
                  <a:gd name="T62" fmla="*/ 3187 w 5309"/>
                  <a:gd name="T63" fmla="*/ 3650 h 3716"/>
                  <a:gd name="T64" fmla="*/ 3492 w 5309"/>
                  <a:gd name="T65" fmla="*/ 3716 h 3716"/>
                  <a:gd name="T66" fmla="*/ 3858 w 5309"/>
                  <a:gd name="T67" fmla="*/ 2883 h 3716"/>
                  <a:gd name="T68" fmla="*/ 4174 w 5309"/>
                  <a:gd name="T69" fmla="*/ 2788 h 3716"/>
                  <a:gd name="T70" fmla="*/ 5064 w 5309"/>
                  <a:gd name="T71" fmla="*/ 2282 h 3716"/>
                  <a:gd name="T72" fmla="*/ 5309 w 5309"/>
                  <a:gd name="T73" fmla="*/ 1536 h 3716"/>
                  <a:gd name="T74" fmla="*/ 5015 w 5309"/>
                  <a:gd name="T75" fmla="*/ 1395 h 371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5309"/>
                  <a:gd name="T115" fmla="*/ 0 h 3716"/>
                  <a:gd name="T116" fmla="*/ 5309 w 5309"/>
                  <a:gd name="T117" fmla="*/ 3716 h 371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5309" h="3716">
                    <a:moveTo>
                      <a:pt x="5015" y="1395"/>
                    </a:moveTo>
                    <a:lnTo>
                      <a:pt x="4881" y="1061"/>
                    </a:lnTo>
                    <a:lnTo>
                      <a:pt x="4308" y="1169"/>
                    </a:lnTo>
                    <a:lnTo>
                      <a:pt x="3997" y="728"/>
                    </a:lnTo>
                    <a:lnTo>
                      <a:pt x="3399" y="539"/>
                    </a:lnTo>
                    <a:lnTo>
                      <a:pt x="3228" y="230"/>
                    </a:lnTo>
                    <a:lnTo>
                      <a:pt x="3121" y="185"/>
                    </a:lnTo>
                    <a:lnTo>
                      <a:pt x="2972" y="0"/>
                    </a:lnTo>
                    <a:lnTo>
                      <a:pt x="2727" y="141"/>
                    </a:lnTo>
                    <a:lnTo>
                      <a:pt x="2687" y="206"/>
                    </a:lnTo>
                    <a:lnTo>
                      <a:pt x="2616" y="565"/>
                    </a:lnTo>
                    <a:lnTo>
                      <a:pt x="2446" y="642"/>
                    </a:lnTo>
                    <a:lnTo>
                      <a:pt x="2225" y="991"/>
                    </a:lnTo>
                    <a:lnTo>
                      <a:pt x="1048" y="1409"/>
                    </a:lnTo>
                    <a:lnTo>
                      <a:pt x="955" y="1631"/>
                    </a:lnTo>
                    <a:lnTo>
                      <a:pt x="1100" y="1972"/>
                    </a:lnTo>
                    <a:lnTo>
                      <a:pt x="894" y="2167"/>
                    </a:lnTo>
                    <a:lnTo>
                      <a:pt x="511" y="2099"/>
                    </a:lnTo>
                    <a:lnTo>
                      <a:pt x="0" y="2397"/>
                    </a:lnTo>
                    <a:lnTo>
                      <a:pt x="153" y="2695"/>
                    </a:lnTo>
                    <a:lnTo>
                      <a:pt x="486" y="2738"/>
                    </a:lnTo>
                    <a:lnTo>
                      <a:pt x="613" y="2882"/>
                    </a:lnTo>
                    <a:lnTo>
                      <a:pt x="903" y="2661"/>
                    </a:lnTo>
                    <a:lnTo>
                      <a:pt x="1363" y="2567"/>
                    </a:lnTo>
                    <a:lnTo>
                      <a:pt x="1406" y="3146"/>
                    </a:lnTo>
                    <a:lnTo>
                      <a:pt x="2335" y="3581"/>
                    </a:lnTo>
                    <a:lnTo>
                      <a:pt x="2539" y="3275"/>
                    </a:lnTo>
                    <a:lnTo>
                      <a:pt x="2752" y="3317"/>
                    </a:lnTo>
                    <a:lnTo>
                      <a:pt x="2906" y="3641"/>
                    </a:lnTo>
                    <a:lnTo>
                      <a:pt x="3043" y="3462"/>
                    </a:lnTo>
                    <a:lnTo>
                      <a:pt x="3145" y="3454"/>
                    </a:lnTo>
                    <a:lnTo>
                      <a:pt x="3187" y="3650"/>
                    </a:lnTo>
                    <a:lnTo>
                      <a:pt x="3492" y="3716"/>
                    </a:lnTo>
                    <a:lnTo>
                      <a:pt x="3858" y="2883"/>
                    </a:lnTo>
                    <a:lnTo>
                      <a:pt x="4174" y="2788"/>
                    </a:lnTo>
                    <a:lnTo>
                      <a:pt x="5064" y="2282"/>
                    </a:lnTo>
                    <a:lnTo>
                      <a:pt x="5309" y="1536"/>
                    </a:lnTo>
                    <a:lnTo>
                      <a:pt x="5015" y="1395"/>
                    </a:lnTo>
                    <a:close/>
                  </a:path>
                </a:pathLst>
              </a:custGeom>
              <a:grp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u-HU" dirty="0"/>
              </a:p>
            </p:txBody>
          </p:sp>
          <p:sp>
            <p:nvSpPr>
              <p:cNvPr id="72" name="Freeform 9"/>
              <p:cNvSpPr>
                <a:spLocks/>
              </p:cNvSpPr>
              <p:nvPr/>
            </p:nvSpPr>
            <p:spPr bwMode="auto">
              <a:xfrm>
                <a:off x="2082095" y="4198540"/>
                <a:ext cx="1214089" cy="1684487"/>
              </a:xfrm>
              <a:custGeom>
                <a:avLst/>
                <a:gdLst>
                  <a:gd name="T0" fmla="*/ 2826 w 3669"/>
                  <a:gd name="T1" fmla="*/ 4975 h 5081"/>
                  <a:gd name="T2" fmla="*/ 2476 w 3669"/>
                  <a:gd name="T3" fmla="*/ 4720 h 5081"/>
                  <a:gd name="T4" fmla="*/ 2409 w 3669"/>
                  <a:gd name="T5" fmla="*/ 4243 h 5081"/>
                  <a:gd name="T6" fmla="*/ 2570 w 3669"/>
                  <a:gd name="T7" fmla="*/ 4174 h 5081"/>
                  <a:gd name="T8" fmla="*/ 2570 w 3669"/>
                  <a:gd name="T9" fmla="*/ 3408 h 5081"/>
                  <a:gd name="T10" fmla="*/ 3209 w 3669"/>
                  <a:gd name="T11" fmla="*/ 3314 h 5081"/>
                  <a:gd name="T12" fmla="*/ 3244 w 3669"/>
                  <a:gd name="T13" fmla="*/ 2998 h 5081"/>
                  <a:gd name="T14" fmla="*/ 3602 w 3669"/>
                  <a:gd name="T15" fmla="*/ 2913 h 5081"/>
                  <a:gd name="T16" fmla="*/ 3584 w 3669"/>
                  <a:gd name="T17" fmla="*/ 2700 h 5081"/>
                  <a:gd name="T18" fmla="*/ 3371 w 3669"/>
                  <a:gd name="T19" fmla="*/ 2700 h 5081"/>
                  <a:gd name="T20" fmla="*/ 3465 w 3669"/>
                  <a:gd name="T21" fmla="*/ 2445 h 5081"/>
                  <a:gd name="T22" fmla="*/ 3415 w 3669"/>
                  <a:gd name="T23" fmla="*/ 1431 h 5081"/>
                  <a:gd name="T24" fmla="*/ 3542 w 3669"/>
                  <a:gd name="T25" fmla="*/ 1397 h 5081"/>
                  <a:gd name="T26" fmla="*/ 3474 w 3669"/>
                  <a:gd name="T27" fmla="*/ 1048 h 5081"/>
                  <a:gd name="T28" fmla="*/ 3669 w 3669"/>
                  <a:gd name="T29" fmla="*/ 783 h 5081"/>
                  <a:gd name="T30" fmla="*/ 3602 w 3669"/>
                  <a:gd name="T31" fmla="*/ 34 h 5081"/>
                  <a:gd name="T32" fmla="*/ 3511 w 3669"/>
                  <a:gd name="T33" fmla="*/ 45 h 5081"/>
                  <a:gd name="T34" fmla="*/ 3278 w 3669"/>
                  <a:gd name="T35" fmla="*/ 0 h 5081"/>
                  <a:gd name="T36" fmla="*/ 2605 w 3669"/>
                  <a:gd name="T37" fmla="*/ 537 h 5081"/>
                  <a:gd name="T38" fmla="*/ 2093 w 3669"/>
                  <a:gd name="T39" fmla="*/ 937 h 5081"/>
                  <a:gd name="T40" fmla="*/ 1301 w 3669"/>
                  <a:gd name="T41" fmla="*/ 1320 h 5081"/>
                  <a:gd name="T42" fmla="*/ 1070 w 3669"/>
                  <a:gd name="T43" fmla="*/ 1389 h 5081"/>
                  <a:gd name="T44" fmla="*/ 891 w 3669"/>
                  <a:gd name="T45" fmla="*/ 1738 h 5081"/>
                  <a:gd name="T46" fmla="*/ 977 w 3669"/>
                  <a:gd name="T47" fmla="*/ 2359 h 5081"/>
                  <a:gd name="T48" fmla="*/ 781 w 3669"/>
                  <a:gd name="T49" fmla="*/ 2871 h 5081"/>
                  <a:gd name="T50" fmla="*/ 500 w 3669"/>
                  <a:gd name="T51" fmla="*/ 2871 h 5081"/>
                  <a:gd name="T52" fmla="*/ 508 w 3669"/>
                  <a:gd name="T53" fmla="*/ 3400 h 5081"/>
                  <a:gd name="T54" fmla="*/ 364 w 3669"/>
                  <a:gd name="T55" fmla="*/ 3323 h 5081"/>
                  <a:gd name="T56" fmla="*/ 0 w 3669"/>
                  <a:gd name="T57" fmla="*/ 3415 h 5081"/>
                  <a:gd name="T58" fmla="*/ 693 w 3669"/>
                  <a:gd name="T59" fmla="*/ 4111 h 5081"/>
                  <a:gd name="T60" fmla="*/ 1366 w 3669"/>
                  <a:gd name="T61" fmla="*/ 4338 h 5081"/>
                  <a:gd name="T62" fmla="*/ 1439 w 3669"/>
                  <a:gd name="T63" fmla="*/ 4596 h 5081"/>
                  <a:gd name="T64" fmla="*/ 1814 w 3669"/>
                  <a:gd name="T65" fmla="*/ 4769 h 5081"/>
                  <a:gd name="T66" fmla="*/ 2139 w 3669"/>
                  <a:gd name="T67" fmla="*/ 4709 h 5081"/>
                  <a:gd name="T68" fmla="*/ 2599 w 3669"/>
                  <a:gd name="T69" fmla="*/ 5081 h 5081"/>
                  <a:gd name="T70" fmla="*/ 2826 w 3669"/>
                  <a:gd name="T71" fmla="*/ 4975 h 5081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3669"/>
                  <a:gd name="T109" fmla="*/ 0 h 5081"/>
                  <a:gd name="T110" fmla="*/ 3669 w 3669"/>
                  <a:gd name="T111" fmla="*/ 5081 h 5081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3669" h="5081">
                    <a:moveTo>
                      <a:pt x="2826" y="4975"/>
                    </a:moveTo>
                    <a:lnTo>
                      <a:pt x="2476" y="4720"/>
                    </a:lnTo>
                    <a:lnTo>
                      <a:pt x="2409" y="4243"/>
                    </a:lnTo>
                    <a:lnTo>
                      <a:pt x="2570" y="4174"/>
                    </a:lnTo>
                    <a:lnTo>
                      <a:pt x="2570" y="3408"/>
                    </a:lnTo>
                    <a:lnTo>
                      <a:pt x="3209" y="3314"/>
                    </a:lnTo>
                    <a:lnTo>
                      <a:pt x="3244" y="2998"/>
                    </a:lnTo>
                    <a:lnTo>
                      <a:pt x="3602" y="2913"/>
                    </a:lnTo>
                    <a:lnTo>
                      <a:pt x="3584" y="2700"/>
                    </a:lnTo>
                    <a:lnTo>
                      <a:pt x="3371" y="2700"/>
                    </a:lnTo>
                    <a:lnTo>
                      <a:pt x="3465" y="2445"/>
                    </a:lnTo>
                    <a:lnTo>
                      <a:pt x="3415" y="1431"/>
                    </a:lnTo>
                    <a:lnTo>
                      <a:pt x="3542" y="1397"/>
                    </a:lnTo>
                    <a:lnTo>
                      <a:pt x="3474" y="1048"/>
                    </a:lnTo>
                    <a:lnTo>
                      <a:pt x="3669" y="783"/>
                    </a:lnTo>
                    <a:lnTo>
                      <a:pt x="3602" y="34"/>
                    </a:lnTo>
                    <a:lnTo>
                      <a:pt x="3511" y="45"/>
                    </a:lnTo>
                    <a:lnTo>
                      <a:pt x="3278" y="0"/>
                    </a:lnTo>
                    <a:lnTo>
                      <a:pt x="2605" y="537"/>
                    </a:lnTo>
                    <a:lnTo>
                      <a:pt x="2093" y="937"/>
                    </a:lnTo>
                    <a:lnTo>
                      <a:pt x="1301" y="1320"/>
                    </a:lnTo>
                    <a:lnTo>
                      <a:pt x="1070" y="1389"/>
                    </a:lnTo>
                    <a:lnTo>
                      <a:pt x="891" y="1738"/>
                    </a:lnTo>
                    <a:lnTo>
                      <a:pt x="977" y="2359"/>
                    </a:lnTo>
                    <a:lnTo>
                      <a:pt x="781" y="2871"/>
                    </a:lnTo>
                    <a:lnTo>
                      <a:pt x="500" y="2871"/>
                    </a:lnTo>
                    <a:lnTo>
                      <a:pt x="508" y="3400"/>
                    </a:lnTo>
                    <a:lnTo>
                      <a:pt x="364" y="3323"/>
                    </a:lnTo>
                    <a:lnTo>
                      <a:pt x="0" y="3415"/>
                    </a:lnTo>
                    <a:lnTo>
                      <a:pt x="693" y="4111"/>
                    </a:lnTo>
                    <a:lnTo>
                      <a:pt x="1366" y="4338"/>
                    </a:lnTo>
                    <a:lnTo>
                      <a:pt x="1439" y="4596"/>
                    </a:lnTo>
                    <a:lnTo>
                      <a:pt x="1814" y="4769"/>
                    </a:lnTo>
                    <a:lnTo>
                      <a:pt x="2139" y="4709"/>
                    </a:lnTo>
                    <a:lnTo>
                      <a:pt x="2599" y="5081"/>
                    </a:lnTo>
                    <a:lnTo>
                      <a:pt x="2826" y="4975"/>
                    </a:lnTo>
                    <a:close/>
                  </a:path>
                </a:pathLst>
              </a:custGeom>
              <a:solidFill>
                <a:srgbClr val="EA1C0A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u-HU" dirty="0"/>
              </a:p>
            </p:txBody>
          </p:sp>
          <p:sp>
            <p:nvSpPr>
              <p:cNvPr id="73" name="Freeform 10"/>
              <p:cNvSpPr>
                <a:spLocks/>
              </p:cNvSpPr>
              <p:nvPr/>
            </p:nvSpPr>
            <p:spPr bwMode="auto">
              <a:xfrm>
                <a:off x="3577760" y="2490865"/>
                <a:ext cx="1525479" cy="1510572"/>
              </a:xfrm>
              <a:custGeom>
                <a:avLst/>
                <a:gdLst>
                  <a:gd name="T0" fmla="*/ 773 w 4607"/>
                  <a:gd name="T1" fmla="*/ 1539 h 4562"/>
                  <a:gd name="T2" fmla="*/ 713 w 4607"/>
                  <a:gd name="T3" fmla="*/ 1641 h 4562"/>
                  <a:gd name="T4" fmla="*/ 542 w 4607"/>
                  <a:gd name="T5" fmla="*/ 1572 h 4562"/>
                  <a:gd name="T6" fmla="*/ 457 w 4607"/>
                  <a:gd name="T7" fmla="*/ 1888 h 4562"/>
                  <a:gd name="T8" fmla="*/ 304 w 4607"/>
                  <a:gd name="T9" fmla="*/ 1837 h 4562"/>
                  <a:gd name="T10" fmla="*/ 228 w 4607"/>
                  <a:gd name="T11" fmla="*/ 1888 h 4562"/>
                  <a:gd name="T12" fmla="*/ 330 w 4607"/>
                  <a:gd name="T13" fmla="*/ 2032 h 4562"/>
                  <a:gd name="T14" fmla="*/ 151 w 4607"/>
                  <a:gd name="T15" fmla="*/ 2195 h 4562"/>
                  <a:gd name="T16" fmla="*/ 184 w 4607"/>
                  <a:gd name="T17" fmla="*/ 2586 h 4562"/>
                  <a:gd name="T18" fmla="*/ 390 w 4607"/>
                  <a:gd name="T19" fmla="*/ 2671 h 4562"/>
                  <a:gd name="T20" fmla="*/ 415 w 4607"/>
                  <a:gd name="T21" fmla="*/ 2996 h 4562"/>
                  <a:gd name="T22" fmla="*/ 1113 w 4607"/>
                  <a:gd name="T23" fmla="*/ 3608 h 4562"/>
                  <a:gd name="T24" fmla="*/ 1029 w 4607"/>
                  <a:gd name="T25" fmla="*/ 4171 h 4562"/>
                  <a:gd name="T26" fmla="*/ 1352 w 4607"/>
                  <a:gd name="T27" fmla="*/ 4562 h 4562"/>
                  <a:gd name="T28" fmla="*/ 1642 w 4607"/>
                  <a:gd name="T29" fmla="*/ 4503 h 4562"/>
                  <a:gd name="T30" fmla="*/ 2179 w 4607"/>
                  <a:gd name="T31" fmla="*/ 3889 h 4562"/>
                  <a:gd name="T32" fmla="*/ 2350 w 4607"/>
                  <a:gd name="T33" fmla="*/ 4052 h 4562"/>
                  <a:gd name="T34" fmla="*/ 2231 w 4607"/>
                  <a:gd name="T35" fmla="*/ 4231 h 4562"/>
                  <a:gd name="T36" fmla="*/ 2366 w 4607"/>
                  <a:gd name="T37" fmla="*/ 4443 h 4562"/>
                  <a:gd name="T38" fmla="*/ 2929 w 4607"/>
                  <a:gd name="T39" fmla="*/ 4128 h 4562"/>
                  <a:gd name="T40" fmla="*/ 2962 w 4607"/>
                  <a:gd name="T41" fmla="*/ 3898 h 4562"/>
                  <a:gd name="T42" fmla="*/ 3329 w 4607"/>
                  <a:gd name="T43" fmla="*/ 3856 h 4562"/>
                  <a:gd name="T44" fmla="*/ 3338 w 4607"/>
                  <a:gd name="T45" fmla="*/ 4145 h 4562"/>
                  <a:gd name="T46" fmla="*/ 3918 w 4607"/>
                  <a:gd name="T47" fmla="*/ 4503 h 4562"/>
                  <a:gd name="T48" fmla="*/ 4463 w 4607"/>
                  <a:gd name="T49" fmla="*/ 4077 h 4562"/>
                  <a:gd name="T50" fmla="*/ 4607 w 4607"/>
                  <a:gd name="T51" fmla="*/ 4103 h 4562"/>
                  <a:gd name="T52" fmla="*/ 4369 w 4607"/>
                  <a:gd name="T53" fmla="*/ 3583 h 4562"/>
                  <a:gd name="T54" fmla="*/ 4488 w 4607"/>
                  <a:gd name="T55" fmla="*/ 3362 h 4562"/>
                  <a:gd name="T56" fmla="*/ 4164 w 4607"/>
                  <a:gd name="T57" fmla="*/ 3089 h 4562"/>
                  <a:gd name="T58" fmla="*/ 4155 w 4607"/>
                  <a:gd name="T59" fmla="*/ 2919 h 4562"/>
                  <a:gd name="T60" fmla="*/ 3874 w 4607"/>
                  <a:gd name="T61" fmla="*/ 2536 h 4562"/>
                  <a:gd name="T62" fmla="*/ 3245 w 4607"/>
                  <a:gd name="T63" fmla="*/ 2161 h 4562"/>
                  <a:gd name="T64" fmla="*/ 3278 w 4607"/>
                  <a:gd name="T65" fmla="*/ 1964 h 4562"/>
                  <a:gd name="T66" fmla="*/ 3193 w 4607"/>
                  <a:gd name="T67" fmla="*/ 1964 h 4562"/>
                  <a:gd name="T68" fmla="*/ 3099 w 4607"/>
                  <a:gd name="T69" fmla="*/ 2126 h 4562"/>
                  <a:gd name="T70" fmla="*/ 2903 w 4607"/>
                  <a:gd name="T71" fmla="*/ 1913 h 4562"/>
                  <a:gd name="T72" fmla="*/ 2903 w 4607"/>
                  <a:gd name="T73" fmla="*/ 1743 h 4562"/>
                  <a:gd name="T74" fmla="*/ 2860 w 4607"/>
                  <a:gd name="T75" fmla="*/ 1616 h 4562"/>
                  <a:gd name="T76" fmla="*/ 2520 w 4607"/>
                  <a:gd name="T77" fmla="*/ 1214 h 4562"/>
                  <a:gd name="T78" fmla="*/ 2410 w 4607"/>
                  <a:gd name="T79" fmla="*/ 1164 h 4562"/>
                  <a:gd name="T80" fmla="*/ 2341 w 4607"/>
                  <a:gd name="T81" fmla="*/ 1368 h 4562"/>
                  <a:gd name="T82" fmla="*/ 2221 w 4607"/>
                  <a:gd name="T83" fmla="*/ 1360 h 4562"/>
                  <a:gd name="T84" fmla="*/ 2119 w 4607"/>
                  <a:gd name="T85" fmla="*/ 942 h 4562"/>
                  <a:gd name="T86" fmla="*/ 909 w 4607"/>
                  <a:gd name="T87" fmla="*/ 916 h 4562"/>
                  <a:gd name="T88" fmla="*/ 892 w 4607"/>
                  <a:gd name="T89" fmla="*/ 798 h 4562"/>
                  <a:gd name="T90" fmla="*/ 705 w 4607"/>
                  <a:gd name="T91" fmla="*/ 721 h 4562"/>
                  <a:gd name="T92" fmla="*/ 713 w 4607"/>
                  <a:gd name="T93" fmla="*/ 261 h 4562"/>
                  <a:gd name="T94" fmla="*/ 559 w 4607"/>
                  <a:gd name="T95" fmla="*/ 167 h 4562"/>
                  <a:gd name="T96" fmla="*/ 563 w 4607"/>
                  <a:gd name="T97" fmla="*/ 52 h 4562"/>
                  <a:gd name="T98" fmla="*/ 563 w 4607"/>
                  <a:gd name="T99" fmla="*/ 52 h 4562"/>
                  <a:gd name="T100" fmla="*/ 438 w 4607"/>
                  <a:gd name="T101" fmla="*/ 0 h 4562"/>
                  <a:gd name="T102" fmla="*/ 398 w 4607"/>
                  <a:gd name="T103" fmla="*/ 114 h 4562"/>
                  <a:gd name="T104" fmla="*/ 130 w 4607"/>
                  <a:gd name="T105" fmla="*/ 256 h 4562"/>
                  <a:gd name="T106" fmla="*/ 130 w 4607"/>
                  <a:gd name="T107" fmla="*/ 420 h 4562"/>
                  <a:gd name="T108" fmla="*/ 0 w 4607"/>
                  <a:gd name="T109" fmla="*/ 495 h 4562"/>
                  <a:gd name="T110" fmla="*/ 11 w 4607"/>
                  <a:gd name="T111" fmla="*/ 813 h 4562"/>
                  <a:gd name="T112" fmla="*/ 363 w 4607"/>
                  <a:gd name="T113" fmla="*/ 1141 h 4562"/>
                  <a:gd name="T114" fmla="*/ 773 w 4607"/>
                  <a:gd name="T115" fmla="*/ 1539 h 4562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4607"/>
                  <a:gd name="T175" fmla="*/ 0 h 4562"/>
                  <a:gd name="T176" fmla="*/ 4607 w 4607"/>
                  <a:gd name="T177" fmla="*/ 4562 h 4562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4607" h="4562">
                    <a:moveTo>
                      <a:pt x="773" y="1539"/>
                    </a:moveTo>
                    <a:lnTo>
                      <a:pt x="713" y="1641"/>
                    </a:lnTo>
                    <a:lnTo>
                      <a:pt x="542" y="1572"/>
                    </a:lnTo>
                    <a:lnTo>
                      <a:pt x="457" y="1888"/>
                    </a:lnTo>
                    <a:lnTo>
                      <a:pt x="304" y="1837"/>
                    </a:lnTo>
                    <a:lnTo>
                      <a:pt x="228" y="1888"/>
                    </a:lnTo>
                    <a:lnTo>
                      <a:pt x="330" y="2032"/>
                    </a:lnTo>
                    <a:lnTo>
                      <a:pt x="151" y="2195"/>
                    </a:lnTo>
                    <a:lnTo>
                      <a:pt x="184" y="2586"/>
                    </a:lnTo>
                    <a:lnTo>
                      <a:pt x="390" y="2671"/>
                    </a:lnTo>
                    <a:lnTo>
                      <a:pt x="415" y="2996"/>
                    </a:lnTo>
                    <a:lnTo>
                      <a:pt x="1113" y="3608"/>
                    </a:lnTo>
                    <a:lnTo>
                      <a:pt x="1029" y="4171"/>
                    </a:lnTo>
                    <a:lnTo>
                      <a:pt x="1352" y="4562"/>
                    </a:lnTo>
                    <a:lnTo>
                      <a:pt x="1642" y="4503"/>
                    </a:lnTo>
                    <a:lnTo>
                      <a:pt x="2179" y="3889"/>
                    </a:lnTo>
                    <a:lnTo>
                      <a:pt x="2350" y="4052"/>
                    </a:lnTo>
                    <a:lnTo>
                      <a:pt x="2231" y="4231"/>
                    </a:lnTo>
                    <a:lnTo>
                      <a:pt x="2366" y="4443"/>
                    </a:lnTo>
                    <a:lnTo>
                      <a:pt x="2929" y="4128"/>
                    </a:lnTo>
                    <a:lnTo>
                      <a:pt x="2962" y="3898"/>
                    </a:lnTo>
                    <a:lnTo>
                      <a:pt x="3329" y="3856"/>
                    </a:lnTo>
                    <a:lnTo>
                      <a:pt x="3338" y="4145"/>
                    </a:lnTo>
                    <a:lnTo>
                      <a:pt x="3918" y="4503"/>
                    </a:lnTo>
                    <a:lnTo>
                      <a:pt x="4463" y="4077"/>
                    </a:lnTo>
                    <a:lnTo>
                      <a:pt x="4607" y="4103"/>
                    </a:lnTo>
                    <a:lnTo>
                      <a:pt x="4369" y="3583"/>
                    </a:lnTo>
                    <a:lnTo>
                      <a:pt x="4488" y="3362"/>
                    </a:lnTo>
                    <a:lnTo>
                      <a:pt x="4164" y="3089"/>
                    </a:lnTo>
                    <a:lnTo>
                      <a:pt x="4155" y="2919"/>
                    </a:lnTo>
                    <a:lnTo>
                      <a:pt x="3874" y="2536"/>
                    </a:lnTo>
                    <a:lnTo>
                      <a:pt x="3245" y="2161"/>
                    </a:lnTo>
                    <a:lnTo>
                      <a:pt x="3278" y="1964"/>
                    </a:lnTo>
                    <a:lnTo>
                      <a:pt x="3193" y="1964"/>
                    </a:lnTo>
                    <a:lnTo>
                      <a:pt x="3099" y="2126"/>
                    </a:lnTo>
                    <a:lnTo>
                      <a:pt x="2903" y="1913"/>
                    </a:lnTo>
                    <a:lnTo>
                      <a:pt x="2903" y="1743"/>
                    </a:lnTo>
                    <a:lnTo>
                      <a:pt x="2860" y="1616"/>
                    </a:lnTo>
                    <a:lnTo>
                      <a:pt x="2520" y="1214"/>
                    </a:lnTo>
                    <a:lnTo>
                      <a:pt x="2410" y="1164"/>
                    </a:lnTo>
                    <a:lnTo>
                      <a:pt x="2341" y="1368"/>
                    </a:lnTo>
                    <a:lnTo>
                      <a:pt x="2221" y="1360"/>
                    </a:lnTo>
                    <a:lnTo>
                      <a:pt x="2119" y="942"/>
                    </a:lnTo>
                    <a:lnTo>
                      <a:pt x="909" y="916"/>
                    </a:lnTo>
                    <a:lnTo>
                      <a:pt x="892" y="798"/>
                    </a:lnTo>
                    <a:lnTo>
                      <a:pt x="705" y="721"/>
                    </a:lnTo>
                    <a:lnTo>
                      <a:pt x="713" y="261"/>
                    </a:lnTo>
                    <a:lnTo>
                      <a:pt x="559" y="167"/>
                    </a:lnTo>
                    <a:lnTo>
                      <a:pt x="563" y="52"/>
                    </a:lnTo>
                    <a:lnTo>
                      <a:pt x="438" y="0"/>
                    </a:lnTo>
                    <a:lnTo>
                      <a:pt x="398" y="114"/>
                    </a:lnTo>
                    <a:lnTo>
                      <a:pt x="130" y="256"/>
                    </a:lnTo>
                    <a:lnTo>
                      <a:pt x="130" y="420"/>
                    </a:lnTo>
                    <a:lnTo>
                      <a:pt x="0" y="495"/>
                    </a:lnTo>
                    <a:lnTo>
                      <a:pt x="11" y="813"/>
                    </a:lnTo>
                    <a:lnTo>
                      <a:pt x="363" y="1141"/>
                    </a:lnTo>
                    <a:lnTo>
                      <a:pt x="773" y="1539"/>
                    </a:lnTo>
                    <a:close/>
                  </a:path>
                </a:pathLst>
              </a:custGeom>
              <a:solidFill>
                <a:srgbClr val="5CC1CB"/>
              </a:solidFill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u-HU" dirty="0"/>
              </a:p>
            </p:txBody>
          </p:sp>
          <p:sp>
            <p:nvSpPr>
              <p:cNvPr id="74" name="Freeform 11"/>
              <p:cNvSpPr>
                <a:spLocks/>
              </p:cNvSpPr>
              <p:nvPr/>
            </p:nvSpPr>
            <p:spPr bwMode="auto">
              <a:xfrm>
                <a:off x="3763269" y="2136411"/>
                <a:ext cx="1050113" cy="806632"/>
              </a:xfrm>
              <a:custGeom>
                <a:avLst/>
                <a:gdLst>
                  <a:gd name="T0" fmla="*/ 2815 w 3171"/>
                  <a:gd name="T1" fmla="*/ 165 h 2435"/>
                  <a:gd name="T2" fmla="*/ 2849 w 3171"/>
                  <a:gd name="T3" fmla="*/ 250 h 2435"/>
                  <a:gd name="T4" fmla="*/ 2685 w 3171"/>
                  <a:gd name="T5" fmla="*/ 352 h 2435"/>
                  <a:gd name="T6" fmla="*/ 2641 w 3171"/>
                  <a:gd name="T7" fmla="*/ 263 h 2435"/>
                  <a:gd name="T8" fmla="*/ 2492 w 3171"/>
                  <a:gd name="T9" fmla="*/ 203 h 2435"/>
                  <a:gd name="T10" fmla="*/ 2352 w 3171"/>
                  <a:gd name="T11" fmla="*/ 254 h 2435"/>
                  <a:gd name="T12" fmla="*/ 2292 w 3171"/>
                  <a:gd name="T13" fmla="*/ 224 h 2435"/>
                  <a:gd name="T14" fmla="*/ 2212 w 3171"/>
                  <a:gd name="T15" fmla="*/ 194 h 2435"/>
                  <a:gd name="T16" fmla="*/ 2122 w 3171"/>
                  <a:gd name="T17" fmla="*/ 173 h 2435"/>
                  <a:gd name="T18" fmla="*/ 2009 w 3171"/>
                  <a:gd name="T19" fmla="*/ 188 h 2435"/>
                  <a:gd name="T20" fmla="*/ 1935 w 3171"/>
                  <a:gd name="T21" fmla="*/ 34 h 2435"/>
                  <a:gd name="T22" fmla="*/ 1759 w 3171"/>
                  <a:gd name="T23" fmla="*/ 0 h 2435"/>
                  <a:gd name="T24" fmla="*/ 1487 w 3171"/>
                  <a:gd name="T25" fmla="*/ 267 h 2435"/>
                  <a:gd name="T26" fmla="*/ 1475 w 3171"/>
                  <a:gd name="T27" fmla="*/ 613 h 2435"/>
                  <a:gd name="T28" fmla="*/ 981 w 3171"/>
                  <a:gd name="T29" fmla="*/ 767 h 2435"/>
                  <a:gd name="T30" fmla="*/ 668 w 3171"/>
                  <a:gd name="T31" fmla="*/ 994 h 2435"/>
                  <a:gd name="T32" fmla="*/ 4 w 3171"/>
                  <a:gd name="T33" fmla="*/ 1119 h 2435"/>
                  <a:gd name="T34" fmla="*/ 0 w 3171"/>
                  <a:gd name="T35" fmla="*/ 1234 h 2435"/>
                  <a:gd name="T36" fmla="*/ 154 w 3171"/>
                  <a:gd name="T37" fmla="*/ 1328 h 2435"/>
                  <a:gd name="T38" fmla="*/ 146 w 3171"/>
                  <a:gd name="T39" fmla="*/ 1788 h 2435"/>
                  <a:gd name="T40" fmla="*/ 333 w 3171"/>
                  <a:gd name="T41" fmla="*/ 1865 h 2435"/>
                  <a:gd name="T42" fmla="*/ 350 w 3171"/>
                  <a:gd name="T43" fmla="*/ 1983 h 2435"/>
                  <a:gd name="T44" fmla="*/ 1560 w 3171"/>
                  <a:gd name="T45" fmla="*/ 2009 h 2435"/>
                  <a:gd name="T46" fmla="*/ 1662 w 3171"/>
                  <a:gd name="T47" fmla="*/ 2427 h 2435"/>
                  <a:gd name="T48" fmla="*/ 1782 w 3171"/>
                  <a:gd name="T49" fmla="*/ 2435 h 2435"/>
                  <a:gd name="T50" fmla="*/ 1851 w 3171"/>
                  <a:gd name="T51" fmla="*/ 2231 h 2435"/>
                  <a:gd name="T52" fmla="*/ 1961 w 3171"/>
                  <a:gd name="T53" fmla="*/ 2281 h 2435"/>
                  <a:gd name="T54" fmla="*/ 2328 w 3171"/>
                  <a:gd name="T55" fmla="*/ 1923 h 2435"/>
                  <a:gd name="T56" fmla="*/ 2413 w 3171"/>
                  <a:gd name="T57" fmla="*/ 1523 h 2435"/>
                  <a:gd name="T58" fmla="*/ 2676 w 3171"/>
                  <a:gd name="T59" fmla="*/ 1532 h 2435"/>
                  <a:gd name="T60" fmla="*/ 2591 w 3171"/>
                  <a:gd name="T61" fmla="*/ 1370 h 2435"/>
                  <a:gd name="T62" fmla="*/ 2907 w 3171"/>
                  <a:gd name="T63" fmla="*/ 1344 h 2435"/>
                  <a:gd name="T64" fmla="*/ 3086 w 3171"/>
                  <a:gd name="T65" fmla="*/ 919 h 2435"/>
                  <a:gd name="T66" fmla="*/ 2940 w 3171"/>
                  <a:gd name="T67" fmla="*/ 544 h 2435"/>
                  <a:gd name="T68" fmla="*/ 3171 w 3171"/>
                  <a:gd name="T69" fmla="*/ 280 h 2435"/>
                  <a:gd name="T70" fmla="*/ 3094 w 3171"/>
                  <a:gd name="T71" fmla="*/ 101 h 2435"/>
                  <a:gd name="T72" fmla="*/ 2815 w 3171"/>
                  <a:gd name="T73" fmla="*/ 165 h 2435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w 3171"/>
                  <a:gd name="T112" fmla="*/ 0 h 2435"/>
                  <a:gd name="T113" fmla="*/ 3171 w 3171"/>
                  <a:gd name="T114" fmla="*/ 2435 h 2435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T111" t="T112" r="T113" b="T114"/>
                <a:pathLst>
                  <a:path w="3171" h="2435">
                    <a:moveTo>
                      <a:pt x="2815" y="165"/>
                    </a:moveTo>
                    <a:lnTo>
                      <a:pt x="2849" y="250"/>
                    </a:lnTo>
                    <a:lnTo>
                      <a:pt x="2685" y="352"/>
                    </a:lnTo>
                    <a:lnTo>
                      <a:pt x="2641" y="263"/>
                    </a:lnTo>
                    <a:lnTo>
                      <a:pt x="2492" y="203"/>
                    </a:lnTo>
                    <a:lnTo>
                      <a:pt x="2352" y="254"/>
                    </a:lnTo>
                    <a:lnTo>
                      <a:pt x="2292" y="224"/>
                    </a:lnTo>
                    <a:lnTo>
                      <a:pt x="2212" y="194"/>
                    </a:lnTo>
                    <a:lnTo>
                      <a:pt x="2122" y="173"/>
                    </a:lnTo>
                    <a:lnTo>
                      <a:pt x="2009" y="188"/>
                    </a:lnTo>
                    <a:lnTo>
                      <a:pt x="1935" y="34"/>
                    </a:lnTo>
                    <a:lnTo>
                      <a:pt x="1759" y="0"/>
                    </a:lnTo>
                    <a:lnTo>
                      <a:pt x="1487" y="267"/>
                    </a:lnTo>
                    <a:lnTo>
                      <a:pt x="1475" y="613"/>
                    </a:lnTo>
                    <a:lnTo>
                      <a:pt x="981" y="767"/>
                    </a:lnTo>
                    <a:lnTo>
                      <a:pt x="668" y="994"/>
                    </a:lnTo>
                    <a:lnTo>
                      <a:pt x="4" y="1119"/>
                    </a:lnTo>
                    <a:lnTo>
                      <a:pt x="0" y="1234"/>
                    </a:lnTo>
                    <a:lnTo>
                      <a:pt x="154" y="1328"/>
                    </a:lnTo>
                    <a:lnTo>
                      <a:pt x="146" y="1788"/>
                    </a:lnTo>
                    <a:lnTo>
                      <a:pt x="333" y="1865"/>
                    </a:lnTo>
                    <a:lnTo>
                      <a:pt x="350" y="1983"/>
                    </a:lnTo>
                    <a:lnTo>
                      <a:pt x="1560" y="2009"/>
                    </a:lnTo>
                    <a:lnTo>
                      <a:pt x="1662" y="2427"/>
                    </a:lnTo>
                    <a:lnTo>
                      <a:pt x="1782" y="2435"/>
                    </a:lnTo>
                    <a:lnTo>
                      <a:pt x="1851" y="2231"/>
                    </a:lnTo>
                    <a:lnTo>
                      <a:pt x="1961" y="2281"/>
                    </a:lnTo>
                    <a:lnTo>
                      <a:pt x="2328" y="1923"/>
                    </a:lnTo>
                    <a:lnTo>
                      <a:pt x="2413" y="1523"/>
                    </a:lnTo>
                    <a:lnTo>
                      <a:pt x="2676" y="1532"/>
                    </a:lnTo>
                    <a:lnTo>
                      <a:pt x="2591" y="1370"/>
                    </a:lnTo>
                    <a:lnTo>
                      <a:pt x="2907" y="1344"/>
                    </a:lnTo>
                    <a:lnTo>
                      <a:pt x="3086" y="919"/>
                    </a:lnTo>
                    <a:lnTo>
                      <a:pt x="2940" y="544"/>
                    </a:lnTo>
                    <a:lnTo>
                      <a:pt x="3171" y="280"/>
                    </a:lnTo>
                    <a:lnTo>
                      <a:pt x="3094" y="101"/>
                    </a:lnTo>
                    <a:lnTo>
                      <a:pt x="2815" y="165"/>
                    </a:lnTo>
                    <a:close/>
                  </a:path>
                </a:pathLst>
              </a:custGeom>
              <a:grp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u-HU" dirty="0"/>
              </a:p>
            </p:txBody>
          </p:sp>
          <p:sp>
            <p:nvSpPr>
              <p:cNvPr id="75" name="Freeform 12"/>
              <p:cNvSpPr>
                <a:spLocks/>
              </p:cNvSpPr>
              <p:nvPr/>
            </p:nvSpPr>
            <p:spPr bwMode="auto">
              <a:xfrm>
                <a:off x="2805911" y="2868508"/>
                <a:ext cx="1026924" cy="828164"/>
              </a:xfrm>
              <a:custGeom>
                <a:avLst/>
                <a:gdLst>
                  <a:gd name="T0" fmla="*/ 2694 w 3104"/>
                  <a:gd name="T1" fmla="*/ 0 h 2502"/>
                  <a:gd name="T2" fmla="*/ 2694 w 3104"/>
                  <a:gd name="T3" fmla="*/ 1 h 2502"/>
                  <a:gd name="T4" fmla="*/ 2336 w 3104"/>
                  <a:gd name="T5" fmla="*/ 103 h 2502"/>
                  <a:gd name="T6" fmla="*/ 2217 w 3104"/>
                  <a:gd name="T7" fmla="*/ 341 h 2502"/>
                  <a:gd name="T8" fmla="*/ 1559 w 3104"/>
                  <a:gd name="T9" fmla="*/ 438 h 2502"/>
                  <a:gd name="T10" fmla="*/ 1110 w 3104"/>
                  <a:gd name="T11" fmla="*/ 637 h 2502"/>
                  <a:gd name="T12" fmla="*/ 0 w 3104"/>
                  <a:gd name="T13" fmla="*/ 716 h 2502"/>
                  <a:gd name="T14" fmla="*/ 43 w 3104"/>
                  <a:gd name="T15" fmla="*/ 1213 h 2502"/>
                  <a:gd name="T16" fmla="*/ 206 w 3104"/>
                  <a:gd name="T17" fmla="*/ 1266 h 2502"/>
                  <a:gd name="T18" fmla="*/ 67 w 3104"/>
                  <a:gd name="T19" fmla="*/ 1886 h 2502"/>
                  <a:gd name="T20" fmla="*/ 198 w 3104"/>
                  <a:gd name="T21" fmla="*/ 2042 h 2502"/>
                  <a:gd name="T22" fmla="*/ 155 w 3104"/>
                  <a:gd name="T23" fmla="*/ 2238 h 2502"/>
                  <a:gd name="T24" fmla="*/ 479 w 3104"/>
                  <a:gd name="T25" fmla="*/ 2502 h 2502"/>
                  <a:gd name="T26" fmla="*/ 666 w 3104"/>
                  <a:gd name="T27" fmla="*/ 2467 h 2502"/>
                  <a:gd name="T28" fmla="*/ 795 w 3104"/>
                  <a:gd name="T29" fmla="*/ 2382 h 2502"/>
                  <a:gd name="T30" fmla="*/ 820 w 3104"/>
                  <a:gd name="T31" fmla="*/ 1939 h 2502"/>
                  <a:gd name="T32" fmla="*/ 1118 w 3104"/>
                  <a:gd name="T33" fmla="*/ 1795 h 2502"/>
                  <a:gd name="T34" fmla="*/ 1280 w 3104"/>
                  <a:gd name="T35" fmla="*/ 2007 h 2502"/>
                  <a:gd name="T36" fmla="*/ 1595 w 3104"/>
                  <a:gd name="T37" fmla="*/ 1948 h 2502"/>
                  <a:gd name="T38" fmla="*/ 1817 w 3104"/>
                  <a:gd name="T39" fmla="*/ 1590 h 2502"/>
                  <a:gd name="T40" fmla="*/ 2065 w 3104"/>
                  <a:gd name="T41" fmla="*/ 1114 h 2502"/>
                  <a:gd name="T42" fmla="*/ 2482 w 3104"/>
                  <a:gd name="T43" fmla="*/ 1054 h 2502"/>
                  <a:gd name="T44" fmla="*/ 2661 w 3104"/>
                  <a:gd name="T45" fmla="*/ 891 h 2502"/>
                  <a:gd name="T46" fmla="*/ 2559 w 3104"/>
                  <a:gd name="T47" fmla="*/ 747 h 2502"/>
                  <a:gd name="T48" fmla="*/ 2635 w 3104"/>
                  <a:gd name="T49" fmla="*/ 696 h 2502"/>
                  <a:gd name="T50" fmla="*/ 2788 w 3104"/>
                  <a:gd name="T51" fmla="*/ 747 h 2502"/>
                  <a:gd name="T52" fmla="*/ 2873 w 3104"/>
                  <a:gd name="T53" fmla="*/ 431 h 2502"/>
                  <a:gd name="T54" fmla="*/ 3044 w 3104"/>
                  <a:gd name="T55" fmla="*/ 500 h 2502"/>
                  <a:gd name="T56" fmla="*/ 3104 w 3104"/>
                  <a:gd name="T57" fmla="*/ 398 h 2502"/>
                  <a:gd name="T58" fmla="*/ 2694 w 3104"/>
                  <a:gd name="T59" fmla="*/ 0 h 2502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3104"/>
                  <a:gd name="T91" fmla="*/ 0 h 2502"/>
                  <a:gd name="T92" fmla="*/ 3104 w 3104"/>
                  <a:gd name="T93" fmla="*/ 2502 h 2502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3104" h="2502">
                    <a:moveTo>
                      <a:pt x="2694" y="0"/>
                    </a:moveTo>
                    <a:lnTo>
                      <a:pt x="2694" y="1"/>
                    </a:lnTo>
                    <a:lnTo>
                      <a:pt x="2336" y="103"/>
                    </a:lnTo>
                    <a:lnTo>
                      <a:pt x="2217" y="341"/>
                    </a:lnTo>
                    <a:lnTo>
                      <a:pt x="1559" y="438"/>
                    </a:lnTo>
                    <a:lnTo>
                      <a:pt x="1110" y="637"/>
                    </a:lnTo>
                    <a:lnTo>
                      <a:pt x="0" y="716"/>
                    </a:lnTo>
                    <a:lnTo>
                      <a:pt x="43" y="1213"/>
                    </a:lnTo>
                    <a:lnTo>
                      <a:pt x="206" y="1266"/>
                    </a:lnTo>
                    <a:lnTo>
                      <a:pt x="67" y="1886"/>
                    </a:lnTo>
                    <a:lnTo>
                      <a:pt x="198" y="2042"/>
                    </a:lnTo>
                    <a:lnTo>
                      <a:pt x="155" y="2238"/>
                    </a:lnTo>
                    <a:lnTo>
                      <a:pt x="479" y="2502"/>
                    </a:lnTo>
                    <a:lnTo>
                      <a:pt x="666" y="2467"/>
                    </a:lnTo>
                    <a:lnTo>
                      <a:pt x="795" y="2382"/>
                    </a:lnTo>
                    <a:lnTo>
                      <a:pt x="820" y="1939"/>
                    </a:lnTo>
                    <a:lnTo>
                      <a:pt x="1118" y="1795"/>
                    </a:lnTo>
                    <a:lnTo>
                      <a:pt x="1280" y="2007"/>
                    </a:lnTo>
                    <a:lnTo>
                      <a:pt x="1595" y="1948"/>
                    </a:lnTo>
                    <a:lnTo>
                      <a:pt x="1817" y="1590"/>
                    </a:lnTo>
                    <a:lnTo>
                      <a:pt x="2065" y="1114"/>
                    </a:lnTo>
                    <a:lnTo>
                      <a:pt x="2482" y="1054"/>
                    </a:lnTo>
                    <a:lnTo>
                      <a:pt x="2661" y="891"/>
                    </a:lnTo>
                    <a:lnTo>
                      <a:pt x="2559" y="747"/>
                    </a:lnTo>
                    <a:lnTo>
                      <a:pt x="2635" y="696"/>
                    </a:lnTo>
                    <a:lnTo>
                      <a:pt x="2788" y="747"/>
                    </a:lnTo>
                    <a:lnTo>
                      <a:pt x="2873" y="431"/>
                    </a:lnTo>
                    <a:lnTo>
                      <a:pt x="3044" y="500"/>
                    </a:lnTo>
                    <a:lnTo>
                      <a:pt x="3104" y="398"/>
                    </a:lnTo>
                    <a:lnTo>
                      <a:pt x="2694" y="0"/>
                    </a:lnTo>
                    <a:close/>
                  </a:path>
                </a:pathLst>
              </a:custGeom>
              <a:solidFill>
                <a:srgbClr val="EA1C0A"/>
              </a:solidFill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u-HU" dirty="0"/>
              </a:p>
            </p:txBody>
          </p:sp>
          <p:sp>
            <p:nvSpPr>
              <p:cNvPr id="76" name="Freeform 13"/>
              <p:cNvSpPr>
                <a:spLocks/>
              </p:cNvSpPr>
              <p:nvPr/>
            </p:nvSpPr>
            <p:spPr bwMode="auto">
              <a:xfrm>
                <a:off x="4538431" y="2757534"/>
                <a:ext cx="1392973" cy="1432725"/>
              </a:xfrm>
              <a:custGeom>
                <a:avLst/>
                <a:gdLst>
                  <a:gd name="T0" fmla="*/ 3194 w 4201"/>
                  <a:gd name="T1" fmla="*/ 309 h 4328"/>
                  <a:gd name="T2" fmla="*/ 2710 w 4201"/>
                  <a:gd name="T3" fmla="*/ 979 h 4328"/>
                  <a:gd name="T4" fmla="*/ 2514 w 4201"/>
                  <a:gd name="T5" fmla="*/ 1056 h 4328"/>
                  <a:gd name="T6" fmla="*/ 2511 w 4201"/>
                  <a:gd name="T7" fmla="*/ 1236 h 4328"/>
                  <a:gd name="T8" fmla="*/ 2208 w 4201"/>
                  <a:gd name="T9" fmla="*/ 1372 h 4328"/>
                  <a:gd name="T10" fmla="*/ 1824 w 4201"/>
                  <a:gd name="T11" fmla="*/ 1014 h 4328"/>
                  <a:gd name="T12" fmla="*/ 1543 w 4201"/>
                  <a:gd name="T13" fmla="*/ 647 h 4328"/>
                  <a:gd name="T14" fmla="*/ 1346 w 4201"/>
                  <a:gd name="T15" fmla="*/ 885 h 4328"/>
                  <a:gd name="T16" fmla="*/ 998 w 4201"/>
                  <a:gd name="T17" fmla="*/ 868 h 4328"/>
                  <a:gd name="T18" fmla="*/ 869 w 4201"/>
                  <a:gd name="T19" fmla="*/ 477 h 4328"/>
                  <a:gd name="T20" fmla="*/ 188 w 4201"/>
                  <a:gd name="T21" fmla="*/ 818 h 4328"/>
                  <a:gd name="T22" fmla="*/ 145 w 4201"/>
                  <a:gd name="T23" fmla="*/ 997 h 4328"/>
                  <a:gd name="T24" fmla="*/ 0 w 4201"/>
                  <a:gd name="T25" fmla="*/ 937 h 4328"/>
                  <a:gd name="T26" fmla="*/ 0 w 4201"/>
                  <a:gd name="T27" fmla="*/ 1107 h 4328"/>
                  <a:gd name="T28" fmla="*/ 196 w 4201"/>
                  <a:gd name="T29" fmla="*/ 1320 h 4328"/>
                  <a:gd name="T30" fmla="*/ 290 w 4201"/>
                  <a:gd name="T31" fmla="*/ 1158 h 4328"/>
                  <a:gd name="T32" fmla="*/ 375 w 4201"/>
                  <a:gd name="T33" fmla="*/ 1158 h 4328"/>
                  <a:gd name="T34" fmla="*/ 342 w 4201"/>
                  <a:gd name="T35" fmla="*/ 1355 h 4328"/>
                  <a:gd name="T36" fmla="*/ 971 w 4201"/>
                  <a:gd name="T37" fmla="*/ 1730 h 4328"/>
                  <a:gd name="T38" fmla="*/ 1252 w 4201"/>
                  <a:gd name="T39" fmla="*/ 2113 h 4328"/>
                  <a:gd name="T40" fmla="*/ 1261 w 4201"/>
                  <a:gd name="T41" fmla="*/ 2283 h 4328"/>
                  <a:gd name="T42" fmla="*/ 1585 w 4201"/>
                  <a:gd name="T43" fmla="*/ 2556 h 4328"/>
                  <a:gd name="T44" fmla="*/ 1466 w 4201"/>
                  <a:gd name="T45" fmla="*/ 2777 h 4328"/>
                  <a:gd name="T46" fmla="*/ 1704 w 4201"/>
                  <a:gd name="T47" fmla="*/ 3297 h 4328"/>
                  <a:gd name="T48" fmla="*/ 1940 w 4201"/>
                  <a:gd name="T49" fmla="*/ 3328 h 4328"/>
                  <a:gd name="T50" fmla="*/ 2114 w 4201"/>
                  <a:gd name="T51" fmla="*/ 3697 h 4328"/>
                  <a:gd name="T52" fmla="*/ 2029 w 4201"/>
                  <a:gd name="T53" fmla="*/ 3868 h 4328"/>
                  <a:gd name="T54" fmla="*/ 1671 w 4201"/>
                  <a:gd name="T55" fmla="*/ 4012 h 4328"/>
                  <a:gd name="T56" fmla="*/ 1833 w 4201"/>
                  <a:gd name="T57" fmla="*/ 4114 h 4328"/>
                  <a:gd name="T58" fmla="*/ 1764 w 4201"/>
                  <a:gd name="T59" fmla="*/ 4208 h 4328"/>
                  <a:gd name="T60" fmla="*/ 1960 w 4201"/>
                  <a:gd name="T61" fmla="*/ 4174 h 4328"/>
                  <a:gd name="T62" fmla="*/ 1994 w 4201"/>
                  <a:gd name="T63" fmla="*/ 4328 h 4328"/>
                  <a:gd name="T64" fmla="*/ 2233 w 4201"/>
                  <a:gd name="T65" fmla="*/ 4166 h 4328"/>
                  <a:gd name="T66" fmla="*/ 2616 w 4201"/>
                  <a:gd name="T67" fmla="*/ 4140 h 4328"/>
                  <a:gd name="T68" fmla="*/ 2839 w 4201"/>
                  <a:gd name="T69" fmla="*/ 3995 h 4328"/>
                  <a:gd name="T70" fmla="*/ 2633 w 4201"/>
                  <a:gd name="T71" fmla="*/ 3527 h 4328"/>
                  <a:gd name="T72" fmla="*/ 3299 w 4201"/>
                  <a:gd name="T73" fmla="*/ 3416 h 4328"/>
                  <a:gd name="T74" fmla="*/ 3605 w 4201"/>
                  <a:gd name="T75" fmla="*/ 3083 h 4328"/>
                  <a:gd name="T76" fmla="*/ 3418 w 4201"/>
                  <a:gd name="T77" fmla="*/ 2981 h 4328"/>
                  <a:gd name="T78" fmla="*/ 3383 w 4201"/>
                  <a:gd name="T79" fmla="*/ 2828 h 4328"/>
                  <a:gd name="T80" fmla="*/ 3733 w 4201"/>
                  <a:gd name="T81" fmla="*/ 2811 h 4328"/>
                  <a:gd name="T82" fmla="*/ 3835 w 4201"/>
                  <a:gd name="T83" fmla="*/ 2640 h 4328"/>
                  <a:gd name="T84" fmla="*/ 3639 w 4201"/>
                  <a:gd name="T85" fmla="*/ 2615 h 4328"/>
                  <a:gd name="T86" fmla="*/ 4201 w 4201"/>
                  <a:gd name="T87" fmla="*/ 1925 h 4328"/>
                  <a:gd name="T88" fmla="*/ 4187 w 4201"/>
                  <a:gd name="T89" fmla="*/ 1361 h 4328"/>
                  <a:gd name="T90" fmla="*/ 3997 w 4201"/>
                  <a:gd name="T91" fmla="*/ 1056 h 4328"/>
                  <a:gd name="T92" fmla="*/ 3776 w 4201"/>
                  <a:gd name="T93" fmla="*/ 331 h 4328"/>
                  <a:gd name="T94" fmla="*/ 3392 w 4201"/>
                  <a:gd name="T95" fmla="*/ 247 h 4328"/>
                  <a:gd name="T96" fmla="*/ 3341 w 4201"/>
                  <a:gd name="T97" fmla="*/ 0 h 4328"/>
                  <a:gd name="T98" fmla="*/ 3187 w 4201"/>
                  <a:gd name="T99" fmla="*/ 110 h 4328"/>
                  <a:gd name="T100" fmla="*/ 3194 w 4201"/>
                  <a:gd name="T101" fmla="*/ 309 h 4328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4201"/>
                  <a:gd name="T154" fmla="*/ 0 h 4328"/>
                  <a:gd name="T155" fmla="*/ 4201 w 4201"/>
                  <a:gd name="T156" fmla="*/ 4328 h 4328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4201" h="4328">
                    <a:moveTo>
                      <a:pt x="3194" y="309"/>
                    </a:moveTo>
                    <a:lnTo>
                      <a:pt x="2710" y="979"/>
                    </a:lnTo>
                    <a:lnTo>
                      <a:pt x="2514" y="1056"/>
                    </a:lnTo>
                    <a:lnTo>
                      <a:pt x="2511" y="1236"/>
                    </a:lnTo>
                    <a:lnTo>
                      <a:pt x="2208" y="1372"/>
                    </a:lnTo>
                    <a:lnTo>
                      <a:pt x="1824" y="1014"/>
                    </a:lnTo>
                    <a:lnTo>
                      <a:pt x="1543" y="647"/>
                    </a:lnTo>
                    <a:lnTo>
                      <a:pt x="1346" y="885"/>
                    </a:lnTo>
                    <a:lnTo>
                      <a:pt x="998" y="868"/>
                    </a:lnTo>
                    <a:lnTo>
                      <a:pt x="869" y="477"/>
                    </a:lnTo>
                    <a:lnTo>
                      <a:pt x="188" y="818"/>
                    </a:lnTo>
                    <a:lnTo>
                      <a:pt x="145" y="997"/>
                    </a:lnTo>
                    <a:lnTo>
                      <a:pt x="0" y="937"/>
                    </a:lnTo>
                    <a:lnTo>
                      <a:pt x="0" y="1107"/>
                    </a:lnTo>
                    <a:lnTo>
                      <a:pt x="196" y="1320"/>
                    </a:lnTo>
                    <a:lnTo>
                      <a:pt x="290" y="1158"/>
                    </a:lnTo>
                    <a:lnTo>
                      <a:pt x="375" y="1158"/>
                    </a:lnTo>
                    <a:lnTo>
                      <a:pt x="342" y="1355"/>
                    </a:lnTo>
                    <a:lnTo>
                      <a:pt x="971" y="1730"/>
                    </a:lnTo>
                    <a:lnTo>
                      <a:pt x="1252" y="2113"/>
                    </a:lnTo>
                    <a:lnTo>
                      <a:pt x="1261" y="2283"/>
                    </a:lnTo>
                    <a:lnTo>
                      <a:pt x="1585" y="2556"/>
                    </a:lnTo>
                    <a:lnTo>
                      <a:pt x="1466" y="2777"/>
                    </a:lnTo>
                    <a:lnTo>
                      <a:pt x="1704" y="3297"/>
                    </a:lnTo>
                    <a:lnTo>
                      <a:pt x="1940" y="3328"/>
                    </a:lnTo>
                    <a:lnTo>
                      <a:pt x="2114" y="3697"/>
                    </a:lnTo>
                    <a:lnTo>
                      <a:pt x="2029" y="3868"/>
                    </a:lnTo>
                    <a:lnTo>
                      <a:pt x="1671" y="4012"/>
                    </a:lnTo>
                    <a:lnTo>
                      <a:pt x="1833" y="4114"/>
                    </a:lnTo>
                    <a:lnTo>
                      <a:pt x="1764" y="4208"/>
                    </a:lnTo>
                    <a:lnTo>
                      <a:pt x="1960" y="4174"/>
                    </a:lnTo>
                    <a:lnTo>
                      <a:pt x="1994" y="4328"/>
                    </a:lnTo>
                    <a:lnTo>
                      <a:pt x="2233" y="4166"/>
                    </a:lnTo>
                    <a:lnTo>
                      <a:pt x="2616" y="4140"/>
                    </a:lnTo>
                    <a:lnTo>
                      <a:pt x="2839" y="3995"/>
                    </a:lnTo>
                    <a:lnTo>
                      <a:pt x="2633" y="3527"/>
                    </a:lnTo>
                    <a:lnTo>
                      <a:pt x="3299" y="3416"/>
                    </a:lnTo>
                    <a:lnTo>
                      <a:pt x="3605" y="3083"/>
                    </a:lnTo>
                    <a:lnTo>
                      <a:pt x="3418" y="2981"/>
                    </a:lnTo>
                    <a:lnTo>
                      <a:pt x="3383" y="2828"/>
                    </a:lnTo>
                    <a:lnTo>
                      <a:pt x="3733" y="2811"/>
                    </a:lnTo>
                    <a:lnTo>
                      <a:pt x="3835" y="2640"/>
                    </a:lnTo>
                    <a:lnTo>
                      <a:pt x="3639" y="2615"/>
                    </a:lnTo>
                    <a:lnTo>
                      <a:pt x="4201" y="1925"/>
                    </a:lnTo>
                    <a:lnTo>
                      <a:pt x="4187" y="1361"/>
                    </a:lnTo>
                    <a:lnTo>
                      <a:pt x="3997" y="1056"/>
                    </a:lnTo>
                    <a:lnTo>
                      <a:pt x="3776" y="331"/>
                    </a:lnTo>
                    <a:lnTo>
                      <a:pt x="3392" y="247"/>
                    </a:lnTo>
                    <a:lnTo>
                      <a:pt x="3341" y="0"/>
                    </a:lnTo>
                    <a:lnTo>
                      <a:pt x="3187" y="110"/>
                    </a:lnTo>
                    <a:lnTo>
                      <a:pt x="3194" y="309"/>
                    </a:lnTo>
                    <a:close/>
                  </a:path>
                </a:pathLst>
              </a:custGeom>
              <a:grp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u-HU" dirty="0"/>
              </a:p>
            </p:txBody>
          </p:sp>
          <p:sp>
            <p:nvSpPr>
              <p:cNvPr id="77" name="Freeform 14"/>
              <p:cNvSpPr>
                <a:spLocks/>
              </p:cNvSpPr>
              <p:nvPr/>
            </p:nvSpPr>
            <p:spPr bwMode="auto">
              <a:xfrm>
                <a:off x="4412550" y="2149661"/>
                <a:ext cx="1184275" cy="1061707"/>
              </a:xfrm>
              <a:custGeom>
                <a:avLst/>
                <a:gdLst>
                  <a:gd name="T0" fmla="*/ 571 w 3577"/>
                  <a:gd name="T1" fmla="*/ 2650 h 3204"/>
                  <a:gd name="T2" fmla="*/ 1252 w 3577"/>
                  <a:gd name="T3" fmla="*/ 2309 h 3204"/>
                  <a:gd name="T4" fmla="*/ 1381 w 3577"/>
                  <a:gd name="T5" fmla="*/ 2700 h 3204"/>
                  <a:gd name="T6" fmla="*/ 1729 w 3577"/>
                  <a:gd name="T7" fmla="*/ 2717 h 3204"/>
                  <a:gd name="T8" fmla="*/ 1926 w 3577"/>
                  <a:gd name="T9" fmla="*/ 2479 h 3204"/>
                  <a:gd name="T10" fmla="*/ 2207 w 3577"/>
                  <a:gd name="T11" fmla="*/ 2846 h 3204"/>
                  <a:gd name="T12" fmla="*/ 2591 w 3577"/>
                  <a:gd name="T13" fmla="*/ 3204 h 3204"/>
                  <a:gd name="T14" fmla="*/ 2894 w 3577"/>
                  <a:gd name="T15" fmla="*/ 3068 h 3204"/>
                  <a:gd name="T16" fmla="*/ 2897 w 3577"/>
                  <a:gd name="T17" fmla="*/ 2888 h 3204"/>
                  <a:gd name="T18" fmla="*/ 3093 w 3577"/>
                  <a:gd name="T19" fmla="*/ 2811 h 3204"/>
                  <a:gd name="T20" fmla="*/ 3577 w 3577"/>
                  <a:gd name="T21" fmla="*/ 2141 h 3204"/>
                  <a:gd name="T22" fmla="*/ 3570 w 3577"/>
                  <a:gd name="T23" fmla="*/ 1942 h 3204"/>
                  <a:gd name="T24" fmla="*/ 3016 w 3577"/>
                  <a:gd name="T25" fmla="*/ 1798 h 3204"/>
                  <a:gd name="T26" fmla="*/ 2454 w 3577"/>
                  <a:gd name="T27" fmla="*/ 1168 h 3204"/>
                  <a:gd name="T28" fmla="*/ 2505 w 3577"/>
                  <a:gd name="T29" fmla="*/ 410 h 3204"/>
                  <a:gd name="T30" fmla="*/ 2266 w 3577"/>
                  <a:gd name="T31" fmla="*/ 0 h 3204"/>
                  <a:gd name="T32" fmla="*/ 2070 w 3577"/>
                  <a:gd name="T33" fmla="*/ 111 h 3204"/>
                  <a:gd name="T34" fmla="*/ 2096 w 3577"/>
                  <a:gd name="T35" fmla="*/ 290 h 3204"/>
                  <a:gd name="T36" fmla="*/ 2010 w 3577"/>
                  <a:gd name="T37" fmla="*/ 350 h 3204"/>
                  <a:gd name="T38" fmla="*/ 1781 w 3577"/>
                  <a:gd name="T39" fmla="*/ 239 h 3204"/>
                  <a:gd name="T40" fmla="*/ 1729 w 3577"/>
                  <a:gd name="T41" fmla="*/ 435 h 3204"/>
                  <a:gd name="T42" fmla="*/ 1210 w 3577"/>
                  <a:gd name="T43" fmla="*/ 239 h 3204"/>
                  <a:gd name="T44" fmla="*/ 979 w 3577"/>
                  <a:gd name="T45" fmla="*/ 503 h 3204"/>
                  <a:gd name="T46" fmla="*/ 1125 w 3577"/>
                  <a:gd name="T47" fmla="*/ 878 h 3204"/>
                  <a:gd name="T48" fmla="*/ 946 w 3577"/>
                  <a:gd name="T49" fmla="*/ 1303 h 3204"/>
                  <a:gd name="T50" fmla="*/ 630 w 3577"/>
                  <a:gd name="T51" fmla="*/ 1329 h 3204"/>
                  <a:gd name="T52" fmla="*/ 715 w 3577"/>
                  <a:gd name="T53" fmla="*/ 1491 h 3204"/>
                  <a:gd name="T54" fmla="*/ 452 w 3577"/>
                  <a:gd name="T55" fmla="*/ 1482 h 3204"/>
                  <a:gd name="T56" fmla="*/ 367 w 3577"/>
                  <a:gd name="T57" fmla="*/ 1882 h 3204"/>
                  <a:gd name="T58" fmla="*/ 0 w 3577"/>
                  <a:gd name="T59" fmla="*/ 2240 h 3204"/>
                  <a:gd name="T60" fmla="*/ 340 w 3577"/>
                  <a:gd name="T61" fmla="*/ 2642 h 3204"/>
                  <a:gd name="T62" fmla="*/ 383 w 3577"/>
                  <a:gd name="T63" fmla="*/ 2769 h 3204"/>
                  <a:gd name="T64" fmla="*/ 528 w 3577"/>
                  <a:gd name="T65" fmla="*/ 2829 h 3204"/>
                  <a:gd name="T66" fmla="*/ 571 w 3577"/>
                  <a:gd name="T67" fmla="*/ 2650 h 3204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3577"/>
                  <a:gd name="T103" fmla="*/ 0 h 3204"/>
                  <a:gd name="T104" fmla="*/ 3577 w 3577"/>
                  <a:gd name="T105" fmla="*/ 3204 h 3204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3577" h="3204">
                    <a:moveTo>
                      <a:pt x="571" y="2650"/>
                    </a:moveTo>
                    <a:lnTo>
                      <a:pt x="1252" y="2309"/>
                    </a:lnTo>
                    <a:lnTo>
                      <a:pt x="1381" y="2700"/>
                    </a:lnTo>
                    <a:lnTo>
                      <a:pt x="1729" y="2717"/>
                    </a:lnTo>
                    <a:lnTo>
                      <a:pt x="1926" y="2479"/>
                    </a:lnTo>
                    <a:lnTo>
                      <a:pt x="2207" y="2846"/>
                    </a:lnTo>
                    <a:lnTo>
                      <a:pt x="2591" y="3204"/>
                    </a:lnTo>
                    <a:lnTo>
                      <a:pt x="2894" y="3068"/>
                    </a:lnTo>
                    <a:lnTo>
                      <a:pt x="2897" y="2888"/>
                    </a:lnTo>
                    <a:lnTo>
                      <a:pt x="3093" y="2811"/>
                    </a:lnTo>
                    <a:lnTo>
                      <a:pt x="3577" y="2141"/>
                    </a:lnTo>
                    <a:lnTo>
                      <a:pt x="3570" y="1942"/>
                    </a:lnTo>
                    <a:lnTo>
                      <a:pt x="3016" y="1798"/>
                    </a:lnTo>
                    <a:lnTo>
                      <a:pt x="2454" y="1168"/>
                    </a:lnTo>
                    <a:lnTo>
                      <a:pt x="2505" y="410"/>
                    </a:lnTo>
                    <a:lnTo>
                      <a:pt x="2266" y="0"/>
                    </a:lnTo>
                    <a:lnTo>
                      <a:pt x="2070" y="111"/>
                    </a:lnTo>
                    <a:lnTo>
                      <a:pt x="2096" y="290"/>
                    </a:lnTo>
                    <a:lnTo>
                      <a:pt x="2010" y="350"/>
                    </a:lnTo>
                    <a:lnTo>
                      <a:pt x="1781" y="239"/>
                    </a:lnTo>
                    <a:lnTo>
                      <a:pt x="1729" y="435"/>
                    </a:lnTo>
                    <a:lnTo>
                      <a:pt x="1210" y="239"/>
                    </a:lnTo>
                    <a:lnTo>
                      <a:pt x="979" y="503"/>
                    </a:lnTo>
                    <a:lnTo>
                      <a:pt x="1125" y="878"/>
                    </a:lnTo>
                    <a:lnTo>
                      <a:pt x="946" y="1303"/>
                    </a:lnTo>
                    <a:lnTo>
                      <a:pt x="630" y="1329"/>
                    </a:lnTo>
                    <a:lnTo>
                      <a:pt x="715" y="1491"/>
                    </a:lnTo>
                    <a:lnTo>
                      <a:pt x="452" y="1482"/>
                    </a:lnTo>
                    <a:lnTo>
                      <a:pt x="367" y="1882"/>
                    </a:lnTo>
                    <a:lnTo>
                      <a:pt x="0" y="2240"/>
                    </a:lnTo>
                    <a:lnTo>
                      <a:pt x="340" y="2642"/>
                    </a:lnTo>
                    <a:lnTo>
                      <a:pt x="383" y="2769"/>
                    </a:lnTo>
                    <a:lnTo>
                      <a:pt x="528" y="2829"/>
                    </a:lnTo>
                    <a:lnTo>
                      <a:pt x="571" y="2650"/>
                    </a:lnTo>
                    <a:close/>
                  </a:path>
                </a:pathLst>
              </a:custGeom>
              <a:grp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u-HU" dirty="0"/>
              </a:p>
            </p:txBody>
          </p:sp>
          <p:sp>
            <p:nvSpPr>
              <p:cNvPr id="78" name="Freeform 15"/>
              <p:cNvSpPr>
                <a:spLocks/>
              </p:cNvSpPr>
              <p:nvPr/>
            </p:nvSpPr>
            <p:spPr bwMode="auto">
              <a:xfrm>
                <a:off x="5646515" y="2272230"/>
                <a:ext cx="1331689" cy="1452600"/>
              </a:xfrm>
              <a:custGeom>
                <a:avLst/>
                <a:gdLst>
                  <a:gd name="T0" fmla="*/ 3715 w 4020"/>
                  <a:gd name="T1" fmla="*/ 1083 h 4387"/>
                  <a:gd name="T2" fmla="*/ 3673 w 4020"/>
                  <a:gd name="T3" fmla="*/ 887 h 4387"/>
                  <a:gd name="T4" fmla="*/ 3571 w 4020"/>
                  <a:gd name="T5" fmla="*/ 895 h 4387"/>
                  <a:gd name="T6" fmla="*/ 3434 w 4020"/>
                  <a:gd name="T7" fmla="*/ 1074 h 4387"/>
                  <a:gd name="T8" fmla="*/ 3280 w 4020"/>
                  <a:gd name="T9" fmla="*/ 750 h 4387"/>
                  <a:gd name="T10" fmla="*/ 3067 w 4020"/>
                  <a:gd name="T11" fmla="*/ 708 h 4387"/>
                  <a:gd name="T12" fmla="*/ 2863 w 4020"/>
                  <a:gd name="T13" fmla="*/ 1014 h 4387"/>
                  <a:gd name="T14" fmla="*/ 1934 w 4020"/>
                  <a:gd name="T15" fmla="*/ 579 h 4387"/>
                  <a:gd name="T16" fmla="*/ 1891 w 4020"/>
                  <a:gd name="T17" fmla="*/ 0 h 4387"/>
                  <a:gd name="T18" fmla="*/ 1431 w 4020"/>
                  <a:gd name="T19" fmla="*/ 94 h 4387"/>
                  <a:gd name="T20" fmla="*/ 1141 w 4020"/>
                  <a:gd name="T21" fmla="*/ 315 h 4387"/>
                  <a:gd name="T22" fmla="*/ 1014 w 4020"/>
                  <a:gd name="T23" fmla="*/ 171 h 4387"/>
                  <a:gd name="T24" fmla="*/ 681 w 4020"/>
                  <a:gd name="T25" fmla="*/ 128 h 4387"/>
                  <a:gd name="T26" fmla="*/ 587 w 4020"/>
                  <a:gd name="T27" fmla="*/ 631 h 4387"/>
                  <a:gd name="T28" fmla="*/ 673 w 4020"/>
                  <a:gd name="T29" fmla="*/ 835 h 4387"/>
                  <a:gd name="T30" fmla="*/ 477 w 4020"/>
                  <a:gd name="T31" fmla="*/ 879 h 4387"/>
                  <a:gd name="T32" fmla="*/ 520 w 4020"/>
                  <a:gd name="T33" fmla="*/ 1083 h 4387"/>
                  <a:gd name="T34" fmla="*/ 0 w 4020"/>
                  <a:gd name="T35" fmla="*/ 1466 h 4387"/>
                  <a:gd name="T36" fmla="*/ 51 w 4020"/>
                  <a:gd name="T37" fmla="*/ 1713 h 4387"/>
                  <a:gd name="T38" fmla="*/ 435 w 4020"/>
                  <a:gd name="T39" fmla="*/ 1797 h 4387"/>
                  <a:gd name="T40" fmla="*/ 656 w 4020"/>
                  <a:gd name="T41" fmla="*/ 2522 h 4387"/>
                  <a:gd name="T42" fmla="*/ 846 w 4020"/>
                  <a:gd name="T43" fmla="*/ 2827 h 4387"/>
                  <a:gd name="T44" fmla="*/ 860 w 4020"/>
                  <a:gd name="T45" fmla="*/ 3391 h 4387"/>
                  <a:gd name="T46" fmla="*/ 972 w 4020"/>
                  <a:gd name="T47" fmla="*/ 3442 h 4387"/>
                  <a:gd name="T48" fmla="*/ 1048 w 4020"/>
                  <a:gd name="T49" fmla="*/ 3365 h 4387"/>
                  <a:gd name="T50" fmla="*/ 1764 w 4020"/>
                  <a:gd name="T51" fmla="*/ 3596 h 4387"/>
                  <a:gd name="T52" fmla="*/ 1789 w 4020"/>
                  <a:gd name="T53" fmla="*/ 3852 h 4387"/>
                  <a:gd name="T54" fmla="*/ 1653 w 4020"/>
                  <a:gd name="T55" fmla="*/ 4141 h 4387"/>
                  <a:gd name="T56" fmla="*/ 2070 w 4020"/>
                  <a:gd name="T57" fmla="*/ 4209 h 4387"/>
                  <a:gd name="T58" fmla="*/ 2309 w 4020"/>
                  <a:gd name="T59" fmla="*/ 4387 h 4387"/>
                  <a:gd name="T60" fmla="*/ 2982 w 4020"/>
                  <a:gd name="T61" fmla="*/ 3915 h 4387"/>
                  <a:gd name="T62" fmla="*/ 3059 w 4020"/>
                  <a:gd name="T63" fmla="*/ 3407 h 4387"/>
                  <a:gd name="T64" fmla="*/ 3178 w 4020"/>
                  <a:gd name="T65" fmla="*/ 3300 h 4387"/>
                  <a:gd name="T66" fmla="*/ 3409 w 4020"/>
                  <a:gd name="T67" fmla="*/ 2671 h 4387"/>
                  <a:gd name="T68" fmla="*/ 3373 w 4020"/>
                  <a:gd name="T69" fmla="*/ 2495 h 4387"/>
                  <a:gd name="T70" fmla="*/ 3558 w 4020"/>
                  <a:gd name="T71" fmla="*/ 2142 h 4387"/>
                  <a:gd name="T72" fmla="*/ 3654 w 4020"/>
                  <a:gd name="T73" fmla="*/ 2110 h 4387"/>
                  <a:gd name="T74" fmla="*/ 3749 w 4020"/>
                  <a:gd name="T75" fmla="*/ 1997 h 4387"/>
                  <a:gd name="T76" fmla="*/ 3734 w 4020"/>
                  <a:gd name="T77" fmla="*/ 1352 h 4387"/>
                  <a:gd name="T78" fmla="*/ 4020 w 4020"/>
                  <a:gd name="T79" fmla="*/ 1149 h 4387"/>
                  <a:gd name="T80" fmla="*/ 3715 w 4020"/>
                  <a:gd name="T81" fmla="*/ 1083 h 4387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4020"/>
                  <a:gd name="T124" fmla="*/ 0 h 4387"/>
                  <a:gd name="T125" fmla="*/ 4020 w 4020"/>
                  <a:gd name="T126" fmla="*/ 4387 h 4387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4020" h="4387">
                    <a:moveTo>
                      <a:pt x="3715" y="1083"/>
                    </a:moveTo>
                    <a:lnTo>
                      <a:pt x="3673" y="887"/>
                    </a:lnTo>
                    <a:lnTo>
                      <a:pt x="3571" y="895"/>
                    </a:lnTo>
                    <a:lnTo>
                      <a:pt x="3434" y="1074"/>
                    </a:lnTo>
                    <a:lnTo>
                      <a:pt x="3280" y="750"/>
                    </a:lnTo>
                    <a:lnTo>
                      <a:pt x="3067" y="708"/>
                    </a:lnTo>
                    <a:lnTo>
                      <a:pt x="2863" y="1014"/>
                    </a:lnTo>
                    <a:lnTo>
                      <a:pt x="1934" y="579"/>
                    </a:lnTo>
                    <a:lnTo>
                      <a:pt x="1891" y="0"/>
                    </a:lnTo>
                    <a:lnTo>
                      <a:pt x="1431" y="94"/>
                    </a:lnTo>
                    <a:lnTo>
                      <a:pt x="1141" y="315"/>
                    </a:lnTo>
                    <a:lnTo>
                      <a:pt x="1014" y="171"/>
                    </a:lnTo>
                    <a:lnTo>
                      <a:pt x="681" y="128"/>
                    </a:lnTo>
                    <a:lnTo>
                      <a:pt x="587" y="631"/>
                    </a:lnTo>
                    <a:lnTo>
                      <a:pt x="673" y="835"/>
                    </a:lnTo>
                    <a:lnTo>
                      <a:pt x="477" y="879"/>
                    </a:lnTo>
                    <a:lnTo>
                      <a:pt x="520" y="1083"/>
                    </a:lnTo>
                    <a:lnTo>
                      <a:pt x="0" y="1466"/>
                    </a:lnTo>
                    <a:lnTo>
                      <a:pt x="51" y="1713"/>
                    </a:lnTo>
                    <a:lnTo>
                      <a:pt x="435" y="1797"/>
                    </a:lnTo>
                    <a:lnTo>
                      <a:pt x="656" y="2522"/>
                    </a:lnTo>
                    <a:lnTo>
                      <a:pt x="846" y="2827"/>
                    </a:lnTo>
                    <a:lnTo>
                      <a:pt x="860" y="3391"/>
                    </a:lnTo>
                    <a:lnTo>
                      <a:pt x="972" y="3442"/>
                    </a:lnTo>
                    <a:lnTo>
                      <a:pt x="1048" y="3365"/>
                    </a:lnTo>
                    <a:lnTo>
                      <a:pt x="1764" y="3596"/>
                    </a:lnTo>
                    <a:lnTo>
                      <a:pt x="1789" y="3852"/>
                    </a:lnTo>
                    <a:lnTo>
                      <a:pt x="1653" y="4141"/>
                    </a:lnTo>
                    <a:lnTo>
                      <a:pt x="2070" y="4209"/>
                    </a:lnTo>
                    <a:lnTo>
                      <a:pt x="2309" y="4387"/>
                    </a:lnTo>
                    <a:lnTo>
                      <a:pt x="2982" y="3915"/>
                    </a:lnTo>
                    <a:lnTo>
                      <a:pt x="3059" y="3407"/>
                    </a:lnTo>
                    <a:lnTo>
                      <a:pt x="3178" y="3300"/>
                    </a:lnTo>
                    <a:lnTo>
                      <a:pt x="3409" y="2671"/>
                    </a:lnTo>
                    <a:lnTo>
                      <a:pt x="3373" y="2495"/>
                    </a:lnTo>
                    <a:lnTo>
                      <a:pt x="3558" y="2142"/>
                    </a:lnTo>
                    <a:lnTo>
                      <a:pt x="3654" y="2110"/>
                    </a:lnTo>
                    <a:lnTo>
                      <a:pt x="3749" y="1997"/>
                    </a:lnTo>
                    <a:lnTo>
                      <a:pt x="3734" y="1352"/>
                    </a:lnTo>
                    <a:lnTo>
                      <a:pt x="4020" y="1149"/>
                    </a:lnTo>
                    <a:lnTo>
                      <a:pt x="3715" y="1083"/>
                    </a:lnTo>
                    <a:close/>
                  </a:path>
                </a:pathLst>
              </a:custGeom>
              <a:grp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u-HU" dirty="0"/>
              </a:p>
            </p:txBody>
          </p:sp>
          <p:sp>
            <p:nvSpPr>
              <p:cNvPr id="79" name="Freeform 16"/>
              <p:cNvSpPr>
                <a:spLocks/>
              </p:cNvSpPr>
              <p:nvPr/>
            </p:nvSpPr>
            <p:spPr bwMode="auto">
              <a:xfrm>
                <a:off x="1429501" y="2803911"/>
                <a:ext cx="1444319" cy="919263"/>
              </a:xfrm>
              <a:custGeom>
                <a:avLst/>
                <a:gdLst>
                  <a:gd name="T0" fmla="*/ 1801 w 4357"/>
                  <a:gd name="T1" fmla="*/ 2481 h 2776"/>
                  <a:gd name="T2" fmla="*/ 1989 w 4357"/>
                  <a:gd name="T3" fmla="*/ 2704 h 2776"/>
                  <a:gd name="T4" fmla="*/ 2253 w 4357"/>
                  <a:gd name="T5" fmla="*/ 2533 h 2776"/>
                  <a:gd name="T6" fmla="*/ 2764 w 4357"/>
                  <a:gd name="T7" fmla="*/ 2481 h 2776"/>
                  <a:gd name="T8" fmla="*/ 3020 w 4357"/>
                  <a:gd name="T9" fmla="*/ 2209 h 2776"/>
                  <a:gd name="T10" fmla="*/ 3516 w 4357"/>
                  <a:gd name="T11" fmla="*/ 2318 h 2776"/>
                  <a:gd name="T12" fmla="*/ 4218 w 4357"/>
                  <a:gd name="T13" fmla="*/ 2079 h 2776"/>
                  <a:gd name="T14" fmla="*/ 4357 w 4357"/>
                  <a:gd name="T15" fmla="*/ 1459 h 2776"/>
                  <a:gd name="T16" fmla="*/ 4194 w 4357"/>
                  <a:gd name="T17" fmla="*/ 1406 h 2776"/>
                  <a:gd name="T18" fmla="*/ 4151 w 4357"/>
                  <a:gd name="T19" fmla="*/ 909 h 2776"/>
                  <a:gd name="T20" fmla="*/ 4150 w 4357"/>
                  <a:gd name="T21" fmla="*/ 909 h 2776"/>
                  <a:gd name="T22" fmla="*/ 3539 w 4357"/>
                  <a:gd name="T23" fmla="*/ 955 h 2776"/>
                  <a:gd name="T24" fmla="*/ 3266 w 4357"/>
                  <a:gd name="T25" fmla="*/ 762 h 2776"/>
                  <a:gd name="T26" fmla="*/ 3022 w 4357"/>
                  <a:gd name="T27" fmla="*/ 728 h 2776"/>
                  <a:gd name="T28" fmla="*/ 2528 w 4357"/>
                  <a:gd name="T29" fmla="*/ 274 h 2776"/>
                  <a:gd name="T30" fmla="*/ 1975 w 4357"/>
                  <a:gd name="T31" fmla="*/ 0 h 2776"/>
                  <a:gd name="T32" fmla="*/ 1679 w 4357"/>
                  <a:gd name="T33" fmla="*/ 47 h 2776"/>
                  <a:gd name="T34" fmla="*/ 1479 w 4357"/>
                  <a:gd name="T35" fmla="*/ 773 h 2776"/>
                  <a:gd name="T36" fmla="*/ 1574 w 4357"/>
                  <a:gd name="T37" fmla="*/ 967 h 2776"/>
                  <a:gd name="T38" fmla="*/ 1568 w 4357"/>
                  <a:gd name="T39" fmla="*/ 1044 h 2776"/>
                  <a:gd name="T40" fmla="*/ 1778 w 4357"/>
                  <a:gd name="T41" fmla="*/ 1387 h 2776"/>
                  <a:gd name="T42" fmla="*/ 1029 w 4357"/>
                  <a:gd name="T43" fmla="*/ 1495 h 2776"/>
                  <a:gd name="T44" fmla="*/ 862 w 4357"/>
                  <a:gd name="T45" fmla="*/ 1667 h 2776"/>
                  <a:gd name="T46" fmla="*/ 699 w 4357"/>
                  <a:gd name="T47" fmla="*/ 1463 h 2776"/>
                  <a:gd name="T48" fmla="*/ 318 w 4357"/>
                  <a:gd name="T49" fmla="*/ 1351 h 2776"/>
                  <a:gd name="T50" fmla="*/ 154 w 4357"/>
                  <a:gd name="T51" fmla="*/ 1387 h 2776"/>
                  <a:gd name="T52" fmla="*/ 0 w 4357"/>
                  <a:gd name="T53" fmla="*/ 1549 h 2776"/>
                  <a:gd name="T54" fmla="*/ 14 w 4357"/>
                  <a:gd name="T55" fmla="*/ 1746 h 2776"/>
                  <a:gd name="T56" fmla="*/ 136 w 4357"/>
                  <a:gd name="T57" fmla="*/ 1836 h 2776"/>
                  <a:gd name="T58" fmla="*/ 482 w 4357"/>
                  <a:gd name="T59" fmla="*/ 1918 h 2776"/>
                  <a:gd name="T60" fmla="*/ 680 w 4357"/>
                  <a:gd name="T61" fmla="*/ 2517 h 2776"/>
                  <a:gd name="T62" fmla="*/ 523 w 4357"/>
                  <a:gd name="T63" fmla="*/ 2776 h 2776"/>
                  <a:gd name="T64" fmla="*/ 1801 w 4357"/>
                  <a:gd name="T65" fmla="*/ 2481 h 277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4357"/>
                  <a:gd name="T100" fmla="*/ 0 h 2776"/>
                  <a:gd name="T101" fmla="*/ 4357 w 4357"/>
                  <a:gd name="T102" fmla="*/ 2776 h 277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4357" h="2776">
                    <a:moveTo>
                      <a:pt x="1801" y="2481"/>
                    </a:moveTo>
                    <a:lnTo>
                      <a:pt x="1989" y="2704"/>
                    </a:lnTo>
                    <a:lnTo>
                      <a:pt x="2253" y="2533"/>
                    </a:lnTo>
                    <a:lnTo>
                      <a:pt x="2764" y="2481"/>
                    </a:lnTo>
                    <a:lnTo>
                      <a:pt x="3020" y="2209"/>
                    </a:lnTo>
                    <a:lnTo>
                      <a:pt x="3516" y="2318"/>
                    </a:lnTo>
                    <a:lnTo>
                      <a:pt x="4218" y="2079"/>
                    </a:lnTo>
                    <a:lnTo>
                      <a:pt x="4357" y="1459"/>
                    </a:lnTo>
                    <a:lnTo>
                      <a:pt x="4194" y="1406"/>
                    </a:lnTo>
                    <a:lnTo>
                      <a:pt x="4151" y="909"/>
                    </a:lnTo>
                    <a:lnTo>
                      <a:pt x="4150" y="909"/>
                    </a:lnTo>
                    <a:lnTo>
                      <a:pt x="3539" y="955"/>
                    </a:lnTo>
                    <a:lnTo>
                      <a:pt x="3266" y="762"/>
                    </a:lnTo>
                    <a:lnTo>
                      <a:pt x="3022" y="728"/>
                    </a:lnTo>
                    <a:lnTo>
                      <a:pt x="2528" y="274"/>
                    </a:lnTo>
                    <a:lnTo>
                      <a:pt x="1975" y="0"/>
                    </a:lnTo>
                    <a:lnTo>
                      <a:pt x="1679" y="47"/>
                    </a:lnTo>
                    <a:lnTo>
                      <a:pt x="1479" y="773"/>
                    </a:lnTo>
                    <a:lnTo>
                      <a:pt x="1574" y="967"/>
                    </a:lnTo>
                    <a:lnTo>
                      <a:pt x="1568" y="1044"/>
                    </a:lnTo>
                    <a:lnTo>
                      <a:pt x="1778" y="1387"/>
                    </a:lnTo>
                    <a:lnTo>
                      <a:pt x="1029" y="1495"/>
                    </a:lnTo>
                    <a:lnTo>
                      <a:pt x="862" y="1667"/>
                    </a:lnTo>
                    <a:lnTo>
                      <a:pt x="699" y="1463"/>
                    </a:lnTo>
                    <a:lnTo>
                      <a:pt x="318" y="1351"/>
                    </a:lnTo>
                    <a:lnTo>
                      <a:pt x="154" y="1387"/>
                    </a:lnTo>
                    <a:lnTo>
                      <a:pt x="0" y="1549"/>
                    </a:lnTo>
                    <a:lnTo>
                      <a:pt x="14" y="1746"/>
                    </a:lnTo>
                    <a:lnTo>
                      <a:pt x="136" y="1836"/>
                    </a:lnTo>
                    <a:lnTo>
                      <a:pt x="482" y="1918"/>
                    </a:lnTo>
                    <a:lnTo>
                      <a:pt x="680" y="2517"/>
                    </a:lnTo>
                    <a:lnTo>
                      <a:pt x="523" y="2776"/>
                    </a:lnTo>
                    <a:lnTo>
                      <a:pt x="1801" y="2481"/>
                    </a:lnTo>
                    <a:close/>
                  </a:path>
                </a:pathLst>
              </a:custGeom>
              <a:solidFill>
                <a:srgbClr val="EA1C0A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u-HU" dirty="0"/>
              </a:p>
            </p:txBody>
          </p:sp>
          <p:sp>
            <p:nvSpPr>
              <p:cNvPr id="80" name="Freeform 17"/>
              <p:cNvSpPr>
                <a:spLocks/>
              </p:cNvSpPr>
              <p:nvPr/>
            </p:nvSpPr>
            <p:spPr bwMode="auto">
              <a:xfrm>
                <a:off x="3026203" y="3217994"/>
                <a:ext cx="1038518" cy="1315125"/>
              </a:xfrm>
              <a:custGeom>
                <a:avLst/>
                <a:gdLst>
                  <a:gd name="T0" fmla="*/ 2694 w 3136"/>
                  <a:gd name="T1" fmla="*/ 1976 h 3970"/>
                  <a:gd name="T2" fmla="*/ 2778 w 3136"/>
                  <a:gd name="T3" fmla="*/ 1413 h 3970"/>
                  <a:gd name="T4" fmla="*/ 2080 w 3136"/>
                  <a:gd name="T5" fmla="*/ 801 h 3970"/>
                  <a:gd name="T6" fmla="*/ 2055 w 3136"/>
                  <a:gd name="T7" fmla="*/ 476 h 3970"/>
                  <a:gd name="T8" fmla="*/ 1849 w 3136"/>
                  <a:gd name="T9" fmla="*/ 391 h 3970"/>
                  <a:gd name="T10" fmla="*/ 1816 w 3136"/>
                  <a:gd name="T11" fmla="*/ 0 h 3970"/>
                  <a:gd name="T12" fmla="*/ 1399 w 3136"/>
                  <a:gd name="T13" fmla="*/ 60 h 3970"/>
                  <a:gd name="T14" fmla="*/ 1151 w 3136"/>
                  <a:gd name="T15" fmla="*/ 536 h 3970"/>
                  <a:gd name="T16" fmla="*/ 929 w 3136"/>
                  <a:gd name="T17" fmla="*/ 894 h 3970"/>
                  <a:gd name="T18" fmla="*/ 614 w 3136"/>
                  <a:gd name="T19" fmla="*/ 953 h 3970"/>
                  <a:gd name="T20" fmla="*/ 452 w 3136"/>
                  <a:gd name="T21" fmla="*/ 741 h 3970"/>
                  <a:gd name="T22" fmla="*/ 154 w 3136"/>
                  <a:gd name="T23" fmla="*/ 885 h 3970"/>
                  <a:gd name="T24" fmla="*/ 129 w 3136"/>
                  <a:gd name="T25" fmla="*/ 1328 h 3970"/>
                  <a:gd name="T26" fmla="*/ 0 w 3136"/>
                  <a:gd name="T27" fmla="*/ 1413 h 3970"/>
                  <a:gd name="T28" fmla="*/ 273 w 3136"/>
                  <a:gd name="T29" fmla="*/ 1771 h 3970"/>
                  <a:gd name="T30" fmla="*/ 375 w 3136"/>
                  <a:gd name="T31" fmla="*/ 1669 h 3970"/>
                  <a:gd name="T32" fmla="*/ 648 w 3136"/>
                  <a:gd name="T33" fmla="*/ 1873 h 3970"/>
                  <a:gd name="T34" fmla="*/ 623 w 3136"/>
                  <a:gd name="T35" fmla="*/ 2333 h 3970"/>
                  <a:gd name="T36" fmla="*/ 785 w 3136"/>
                  <a:gd name="T37" fmla="*/ 2733 h 3970"/>
                  <a:gd name="T38" fmla="*/ 751 w 3136"/>
                  <a:gd name="T39" fmla="*/ 2998 h 3970"/>
                  <a:gd name="T40" fmla="*/ 818 w 3136"/>
                  <a:gd name="T41" fmla="*/ 3747 h 3970"/>
                  <a:gd name="T42" fmla="*/ 972 w 3136"/>
                  <a:gd name="T43" fmla="*/ 3722 h 3970"/>
                  <a:gd name="T44" fmla="*/ 1032 w 3136"/>
                  <a:gd name="T45" fmla="*/ 3568 h 3970"/>
                  <a:gd name="T46" fmla="*/ 1551 w 3136"/>
                  <a:gd name="T47" fmla="*/ 3849 h 3970"/>
                  <a:gd name="T48" fmla="*/ 1926 w 3136"/>
                  <a:gd name="T49" fmla="*/ 3603 h 3970"/>
                  <a:gd name="T50" fmla="*/ 2216 w 3136"/>
                  <a:gd name="T51" fmla="*/ 3970 h 3970"/>
                  <a:gd name="T52" fmla="*/ 2403 w 3136"/>
                  <a:gd name="T53" fmla="*/ 3876 h 3970"/>
                  <a:gd name="T54" fmla="*/ 2830 w 3136"/>
                  <a:gd name="T55" fmla="*/ 3399 h 3970"/>
                  <a:gd name="T56" fmla="*/ 2863 w 3136"/>
                  <a:gd name="T57" fmla="*/ 3118 h 3970"/>
                  <a:gd name="T58" fmla="*/ 3077 w 3136"/>
                  <a:gd name="T59" fmla="*/ 3100 h 3970"/>
                  <a:gd name="T60" fmla="*/ 3136 w 3136"/>
                  <a:gd name="T61" fmla="*/ 2683 h 3970"/>
                  <a:gd name="T62" fmla="*/ 3017 w 3136"/>
                  <a:gd name="T63" fmla="*/ 2598 h 3970"/>
                  <a:gd name="T64" fmla="*/ 3017 w 3136"/>
                  <a:gd name="T65" fmla="*/ 2367 h 3970"/>
                  <a:gd name="T66" fmla="*/ 2694 w 3136"/>
                  <a:gd name="T67" fmla="*/ 1976 h 397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3136"/>
                  <a:gd name="T103" fmla="*/ 0 h 3970"/>
                  <a:gd name="T104" fmla="*/ 3136 w 3136"/>
                  <a:gd name="T105" fmla="*/ 3970 h 3970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3136" h="3970">
                    <a:moveTo>
                      <a:pt x="2694" y="1976"/>
                    </a:moveTo>
                    <a:lnTo>
                      <a:pt x="2778" y="1413"/>
                    </a:lnTo>
                    <a:lnTo>
                      <a:pt x="2080" y="801"/>
                    </a:lnTo>
                    <a:lnTo>
                      <a:pt x="2055" y="476"/>
                    </a:lnTo>
                    <a:lnTo>
                      <a:pt x="1849" y="391"/>
                    </a:lnTo>
                    <a:lnTo>
                      <a:pt x="1816" y="0"/>
                    </a:lnTo>
                    <a:lnTo>
                      <a:pt x="1399" y="60"/>
                    </a:lnTo>
                    <a:lnTo>
                      <a:pt x="1151" y="536"/>
                    </a:lnTo>
                    <a:lnTo>
                      <a:pt x="929" y="894"/>
                    </a:lnTo>
                    <a:lnTo>
                      <a:pt x="614" y="953"/>
                    </a:lnTo>
                    <a:lnTo>
                      <a:pt x="452" y="741"/>
                    </a:lnTo>
                    <a:lnTo>
                      <a:pt x="154" y="885"/>
                    </a:lnTo>
                    <a:lnTo>
                      <a:pt x="129" y="1328"/>
                    </a:lnTo>
                    <a:lnTo>
                      <a:pt x="0" y="1413"/>
                    </a:lnTo>
                    <a:lnTo>
                      <a:pt x="273" y="1771"/>
                    </a:lnTo>
                    <a:lnTo>
                      <a:pt x="375" y="1669"/>
                    </a:lnTo>
                    <a:lnTo>
                      <a:pt x="648" y="1873"/>
                    </a:lnTo>
                    <a:lnTo>
                      <a:pt x="623" y="2333"/>
                    </a:lnTo>
                    <a:lnTo>
                      <a:pt x="785" y="2733"/>
                    </a:lnTo>
                    <a:lnTo>
                      <a:pt x="751" y="2998"/>
                    </a:lnTo>
                    <a:lnTo>
                      <a:pt x="818" y="3747"/>
                    </a:lnTo>
                    <a:lnTo>
                      <a:pt x="972" y="3722"/>
                    </a:lnTo>
                    <a:lnTo>
                      <a:pt x="1032" y="3568"/>
                    </a:lnTo>
                    <a:lnTo>
                      <a:pt x="1551" y="3849"/>
                    </a:lnTo>
                    <a:lnTo>
                      <a:pt x="1926" y="3603"/>
                    </a:lnTo>
                    <a:lnTo>
                      <a:pt x="2216" y="3970"/>
                    </a:lnTo>
                    <a:lnTo>
                      <a:pt x="2403" y="3876"/>
                    </a:lnTo>
                    <a:lnTo>
                      <a:pt x="2830" y="3399"/>
                    </a:lnTo>
                    <a:lnTo>
                      <a:pt x="2863" y="3118"/>
                    </a:lnTo>
                    <a:lnTo>
                      <a:pt x="3077" y="3100"/>
                    </a:lnTo>
                    <a:lnTo>
                      <a:pt x="3136" y="2683"/>
                    </a:lnTo>
                    <a:lnTo>
                      <a:pt x="3017" y="2598"/>
                    </a:lnTo>
                    <a:lnTo>
                      <a:pt x="3017" y="2367"/>
                    </a:lnTo>
                    <a:lnTo>
                      <a:pt x="2694" y="1976"/>
                    </a:lnTo>
                    <a:close/>
                  </a:path>
                </a:pathLst>
              </a:custGeom>
              <a:solidFill>
                <a:srgbClr val="EA1C0A"/>
              </a:solidFill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u-HU" dirty="0"/>
              </a:p>
            </p:txBody>
          </p:sp>
          <p:sp>
            <p:nvSpPr>
              <p:cNvPr id="81" name="Freeform 18"/>
              <p:cNvSpPr>
                <a:spLocks/>
              </p:cNvSpPr>
              <p:nvPr/>
            </p:nvSpPr>
            <p:spPr bwMode="auto">
              <a:xfrm>
                <a:off x="4833258" y="4080941"/>
                <a:ext cx="1091521" cy="1096490"/>
              </a:xfrm>
              <a:custGeom>
                <a:avLst/>
                <a:gdLst>
                  <a:gd name="T0" fmla="*/ 3179 w 3296"/>
                  <a:gd name="T1" fmla="*/ 2036 h 3313"/>
                  <a:gd name="T2" fmla="*/ 3290 w 3296"/>
                  <a:gd name="T3" fmla="*/ 1882 h 3313"/>
                  <a:gd name="T4" fmla="*/ 3128 w 3296"/>
                  <a:gd name="T5" fmla="*/ 1687 h 3313"/>
                  <a:gd name="T6" fmla="*/ 2847 w 3296"/>
                  <a:gd name="T7" fmla="*/ 1909 h 3313"/>
                  <a:gd name="T8" fmla="*/ 2582 w 3296"/>
                  <a:gd name="T9" fmla="*/ 1721 h 3313"/>
                  <a:gd name="T10" fmla="*/ 2711 w 3296"/>
                  <a:gd name="T11" fmla="*/ 1159 h 3313"/>
                  <a:gd name="T12" fmla="*/ 2421 w 3296"/>
                  <a:gd name="T13" fmla="*/ 596 h 3313"/>
                  <a:gd name="T14" fmla="*/ 2472 w 3296"/>
                  <a:gd name="T15" fmla="*/ 145 h 3313"/>
                  <a:gd name="T16" fmla="*/ 1953 w 3296"/>
                  <a:gd name="T17" fmla="*/ 0 h 3313"/>
                  <a:gd name="T18" fmla="*/ 1730 w 3296"/>
                  <a:gd name="T19" fmla="*/ 145 h 3313"/>
                  <a:gd name="T20" fmla="*/ 1347 w 3296"/>
                  <a:gd name="T21" fmla="*/ 171 h 3313"/>
                  <a:gd name="T22" fmla="*/ 1108 w 3296"/>
                  <a:gd name="T23" fmla="*/ 333 h 3313"/>
                  <a:gd name="T24" fmla="*/ 1074 w 3296"/>
                  <a:gd name="T25" fmla="*/ 179 h 3313"/>
                  <a:gd name="T26" fmla="*/ 878 w 3296"/>
                  <a:gd name="T27" fmla="*/ 213 h 3313"/>
                  <a:gd name="T28" fmla="*/ 657 w 3296"/>
                  <a:gd name="T29" fmla="*/ 579 h 3313"/>
                  <a:gd name="T30" fmla="*/ 741 w 3296"/>
                  <a:gd name="T31" fmla="*/ 1380 h 3313"/>
                  <a:gd name="T32" fmla="*/ 495 w 3296"/>
                  <a:gd name="T33" fmla="*/ 1303 h 3313"/>
                  <a:gd name="T34" fmla="*/ 231 w 3296"/>
                  <a:gd name="T35" fmla="*/ 1526 h 3313"/>
                  <a:gd name="T36" fmla="*/ 503 w 3296"/>
                  <a:gd name="T37" fmla="*/ 1568 h 3313"/>
                  <a:gd name="T38" fmla="*/ 657 w 3296"/>
                  <a:gd name="T39" fmla="*/ 2155 h 3313"/>
                  <a:gd name="T40" fmla="*/ 35 w 3296"/>
                  <a:gd name="T41" fmla="*/ 2292 h 3313"/>
                  <a:gd name="T42" fmla="*/ 0 w 3296"/>
                  <a:gd name="T43" fmla="*/ 2752 h 3313"/>
                  <a:gd name="T44" fmla="*/ 179 w 3296"/>
                  <a:gd name="T45" fmla="*/ 3118 h 3313"/>
                  <a:gd name="T46" fmla="*/ 548 w 3296"/>
                  <a:gd name="T47" fmla="*/ 3313 h 3313"/>
                  <a:gd name="T48" fmla="*/ 1287 w 3296"/>
                  <a:gd name="T49" fmla="*/ 2953 h 3313"/>
                  <a:gd name="T50" fmla="*/ 1351 w 3296"/>
                  <a:gd name="T51" fmla="*/ 3066 h 3313"/>
                  <a:gd name="T52" fmla="*/ 2618 w 3296"/>
                  <a:gd name="T53" fmla="*/ 2839 h 3313"/>
                  <a:gd name="T54" fmla="*/ 2687 w 3296"/>
                  <a:gd name="T55" fmla="*/ 2660 h 3313"/>
                  <a:gd name="T56" fmla="*/ 2998 w 3296"/>
                  <a:gd name="T57" fmla="*/ 2845 h 3313"/>
                  <a:gd name="T58" fmla="*/ 3207 w 3296"/>
                  <a:gd name="T59" fmla="*/ 2751 h 3313"/>
                  <a:gd name="T60" fmla="*/ 3296 w 3296"/>
                  <a:gd name="T61" fmla="*/ 2244 h 3313"/>
                  <a:gd name="T62" fmla="*/ 3179 w 3296"/>
                  <a:gd name="T63" fmla="*/ 2036 h 3313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3296"/>
                  <a:gd name="T97" fmla="*/ 0 h 3313"/>
                  <a:gd name="T98" fmla="*/ 3296 w 3296"/>
                  <a:gd name="T99" fmla="*/ 3313 h 3313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3296" h="3313">
                    <a:moveTo>
                      <a:pt x="3179" y="2036"/>
                    </a:moveTo>
                    <a:lnTo>
                      <a:pt x="3290" y="1882"/>
                    </a:lnTo>
                    <a:lnTo>
                      <a:pt x="3128" y="1687"/>
                    </a:lnTo>
                    <a:lnTo>
                      <a:pt x="2847" y="1909"/>
                    </a:lnTo>
                    <a:lnTo>
                      <a:pt x="2582" y="1721"/>
                    </a:lnTo>
                    <a:lnTo>
                      <a:pt x="2711" y="1159"/>
                    </a:lnTo>
                    <a:lnTo>
                      <a:pt x="2421" y="596"/>
                    </a:lnTo>
                    <a:lnTo>
                      <a:pt x="2472" y="145"/>
                    </a:lnTo>
                    <a:lnTo>
                      <a:pt x="1953" y="0"/>
                    </a:lnTo>
                    <a:lnTo>
                      <a:pt x="1730" y="145"/>
                    </a:lnTo>
                    <a:lnTo>
                      <a:pt x="1347" y="171"/>
                    </a:lnTo>
                    <a:lnTo>
                      <a:pt x="1108" y="333"/>
                    </a:lnTo>
                    <a:lnTo>
                      <a:pt x="1074" y="179"/>
                    </a:lnTo>
                    <a:lnTo>
                      <a:pt x="878" y="213"/>
                    </a:lnTo>
                    <a:lnTo>
                      <a:pt x="657" y="579"/>
                    </a:lnTo>
                    <a:lnTo>
                      <a:pt x="741" y="1380"/>
                    </a:lnTo>
                    <a:lnTo>
                      <a:pt x="495" y="1303"/>
                    </a:lnTo>
                    <a:lnTo>
                      <a:pt x="231" y="1526"/>
                    </a:lnTo>
                    <a:lnTo>
                      <a:pt x="503" y="1568"/>
                    </a:lnTo>
                    <a:lnTo>
                      <a:pt x="657" y="2155"/>
                    </a:lnTo>
                    <a:lnTo>
                      <a:pt x="35" y="2292"/>
                    </a:lnTo>
                    <a:lnTo>
                      <a:pt x="0" y="2752"/>
                    </a:lnTo>
                    <a:lnTo>
                      <a:pt x="179" y="3118"/>
                    </a:lnTo>
                    <a:lnTo>
                      <a:pt x="548" y="3313"/>
                    </a:lnTo>
                    <a:lnTo>
                      <a:pt x="1287" y="2953"/>
                    </a:lnTo>
                    <a:lnTo>
                      <a:pt x="1351" y="3066"/>
                    </a:lnTo>
                    <a:lnTo>
                      <a:pt x="2618" y="2839"/>
                    </a:lnTo>
                    <a:lnTo>
                      <a:pt x="2687" y="2660"/>
                    </a:lnTo>
                    <a:lnTo>
                      <a:pt x="2998" y="2845"/>
                    </a:lnTo>
                    <a:lnTo>
                      <a:pt x="3207" y="2751"/>
                    </a:lnTo>
                    <a:lnTo>
                      <a:pt x="3296" y="2244"/>
                    </a:lnTo>
                    <a:lnTo>
                      <a:pt x="3179" y="2036"/>
                    </a:lnTo>
                    <a:close/>
                  </a:path>
                </a:pathLst>
              </a:custGeom>
              <a:grp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u-HU" dirty="0"/>
              </a:p>
            </p:txBody>
          </p:sp>
          <p:sp>
            <p:nvSpPr>
              <p:cNvPr id="82" name="Freeform 19"/>
              <p:cNvSpPr>
                <a:spLocks/>
              </p:cNvSpPr>
              <p:nvPr/>
            </p:nvSpPr>
            <p:spPr bwMode="auto">
              <a:xfrm>
                <a:off x="3922277" y="3168304"/>
                <a:ext cx="266669" cy="256731"/>
              </a:xfrm>
              <a:custGeom>
                <a:avLst/>
                <a:gdLst>
                  <a:gd name="T0" fmla="*/ 95 w 805"/>
                  <a:gd name="T1" fmla="*/ 490 h 774"/>
                  <a:gd name="T2" fmla="*/ 50 w 805"/>
                  <a:gd name="T3" fmla="*/ 649 h 774"/>
                  <a:gd name="T4" fmla="*/ 135 w 805"/>
                  <a:gd name="T5" fmla="*/ 719 h 774"/>
                  <a:gd name="T6" fmla="*/ 270 w 805"/>
                  <a:gd name="T7" fmla="*/ 649 h 774"/>
                  <a:gd name="T8" fmla="*/ 480 w 805"/>
                  <a:gd name="T9" fmla="*/ 774 h 774"/>
                  <a:gd name="T10" fmla="*/ 660 w 805"/>
                  <a:gd name="T11" fmla="*/ 669 h 774"/>
                  <a:gd name="T12" fmla="*/ 805 w 805"/>
                  <a:gd name="T13" fmla="*/ 430 h 774"/>
                  <a:gd name="T14" fmla="*/ 720 w 805"/>
                  <a:gd name="T15" fmla="*/ 239 h 774"/>
                  <a:gd name="T16" fmla="*/ 550 w 805"/>
                  <a:gd name="T17" fmla="*/ 180 h 774"/>
                  <a:gd name="T18" fmla="*/ 390 w 805"/>
                  <a:gd name="T19" fmla="*/ 0 h 774"/>
                  <a:gd name="T20" fmla="*/ 216 w 805"/>
                  <a:gd name="T21" fmla="*/ 34 h 774"/>
                  <a:gd name="T22" fmla="*/ 0 w 805"/>
                  <a:gd name="T23" fmla="*/ 229 h 774"/>
                  <a:gd name="T24" fmla="*/ 95 w 805"/>
                  <a:gd name="T25" fmla="*/ 490 h 77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805"/>
                  <a:gd name="T40" fmla="*/ 0 h 774"/>
                  <a:gd name="T41" fmla="*/ 805 w 805"/>
                  <a:gd name="T42" fmla="*/ 774 h 774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805" h="774">
                    <a:moveTo>
                      <a:pt x="95" y="490"/>
                    </a:moveTo>
                    <a:lnTo>
                      <a:pt x="50" y="649"/>
                    </a:lnTo>
                    <a:lnTo>
                      <a:pt x="135" y="719"/>
                    </a:lnTo>
                    <a:lnTo>
                      <a:pt x="270" y="649"/>
                    </a:lnTo>
                    <a:lnTo>
                      <a:pt x="480" y="774"/>
                    </a:lnTo>
                    <a:lnTo>
                      <a:pt x="660" y="669"/>
                    </a:lnTo>
                    <a:lnTo>
                      <a:pt x="805" y="430"/>
                    </a:lnTo>
                    <a:lnTo>
                      <a:pt x="720" y="239"/>
                    </a:lnTo>
                    <a:lnTo>
                      <a:pt x="550" y="180"/>
                    </a:lnTo>
                    <a:lnTo>
                      <a:pt x="390" y="0"/>
                    </a:lnTo>
                    <a:lnTo>
                      <a:pt x="216" y="34"/>
                    </a:lnTo>
                    <a:lnTo>
                      <a:pt x="0" y="229"/>
                    </a:lnTo>
                    <a:lnTo>
                      <a:pt x="95" y="490"/>
                    </a:lnTo>
                    <a:close/>
                  </a:path>
                </a:pathLst>
              </a:custGeom>
              <a:solidFill>
                <a:srgbClr val="5CC1CB"/>
              </a:solidFill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u-HU" dirty="0"/>
              </a:p>
            </p:txBody>
          </p:sp>
          <p:sp>
            <p:nvSpPr>
              <p:cNvPr id="83" name="Freeform 20"/>
              <p:cNvSpPr>
                <a:spLocks/>
              </p:cNvSpPr>
              <p:nvPr/>
            </p:nvSpPr>
            <p:spPr bwMode="auto">
              <a:xfrm>
                <a:off x="4786880" y="1331435"/>
                <a:ext cx="1924654" cy="1462538"/>
              </a:xfrm>
              <a:custGeom>
                <a:avLst/>
                <a:gdLst>
                  <a:gd name="T0" fmla="*/ 5505 w 5806"/>
                  <a:gd name="T1" fmla="*/ 500 h 4414"/>
                  <a:gd name="T2" fmla="*/ 5428 w 5806"/>
                  <a:gd name="T3" fmla="*/ 551 h 4414"/>
                  <a:gd name="T4" fmla="*/ 5256 w 5806"/>
                  <a:gd name="T5" fmla="*/ 664 h 4414"/>
                  <a:gd name="T6" fmla="*/ 5080 w 5806"/>
                  <a:gd name="T7" fmla="*/ 777 h 4414"/>
                  <a:gd name="T8" fmla="*/ 5020 w 5806"/>
                  <a:gd name="T9" fmla="*/ 816 h 4414"/>
                  <a:gd name="T10" fmla="*/ 4994 w 5806"/>
                  <a:gd name="T11" fmla="*/ 829 h 4414"/>
                  <a:gd name="T12" fmla="*/ 4936 w 5806"/>
                  <a:gd name="T13" fmla="*/ 826 h 4414"/>
                  <a:gd name="T14" fmla="*/ 4826 w 5806"/>
                  <a:gd name="T15" fmla="*/ 820 h 4414"/>
                  <a:gd name="T16" fmla="*/ 4718 w 5806"/>
                  <a:gd name="T17" fmla="*/ 814 h 4414"/>
                  <a:gd name="T18" fmla="*/ 4670 w 5806"/>
                  <a:gd name="T19" fmla="*/ 812 h 4414"/>
                  <a:gd name="T20" fmla="*/ 3994 w 5806"/>
                  <a:gd name="T21" fmla="*/ 267 h 4414"/>
                  <a:gd name="T22" fmla="*/ 3193 w 5806"/>
                  <a:gd name="T23" fmla="*/ 346 h 4414"/>
                  <a:gd name="T24" fmla="*/ 2699 w 5806"/>
                  <a:gd name="T25" fmla="*/ 477 h 4414"/>
                  <a:gd name="T26" fmla="*/ 1167 w 5806"/>
                  <a:gd name="T27" fmla="*/ 625 h 4414"/>
                  <a:gd name="T28" fmla="*/ 1006 w 5806"/>
                  <a:gd name="T29" fmla="*/ 960 h 4414"/>
                  <a:gd name="T30" fmla="*/ 704 w 5806"/>
                  <a:gd name="T31" fmla="*/ 1948 h 4414"/>
                  <a:gd name="T32" fmla="*/ 387 w 5806"/>
                  <a:gd name="T33" fmla="*/ 2084 h 4414"/>
                  <a:gd name="T34" fmla="*/ 0 w 5806"/>
                  <a:gd name="T35" fmla="*/ 2532 h 4414"/>
                  <a:gd name="T36" fmla="*/ 596 w 5806"/>
                  <a:gd name="T37" fmla="*/ 2907 h 4414"/>
                  <a:gd name="T38" fmla="*/ 877 w 5806"/>
                  <a:gd name="T39" fmla="*/ 2822 h 4414"/>
                  <a:gd name="T40" fmla="*/ 937 w 5806"/>
                  <a:gd name="T41" fmla="*/ 2583 h 4414"/>
                  <a:gd name="T42" fmla="*/ 1372 w 5806"/>
                  <a:gd name="T43" fmla="*/ 2882 h 4414"/>
                  <a:gd name="T44" fmla="*/ 1883 w 5806"/>
                  <a:gd name="T45" fmla="*/ 4270 h 4414"/>
                  <a:gd name="T46" fmla="*/ 2591 w 5806"/>
                  <a:gd name="T47" fmla="*/ 4304 h 4414"/>
                  <a:gd name="T48" fmla="*/ 3068 w 5806"/>
                  <a:gd name="T49" fmla="*/ 3717 h 4414"/>
                  <a:gd name="T50" fmla="*/ 3178 w 5806"/>
                  <a:gd name="T51" fmla="*/ 3469 h 4414"/>
                  <a:gd name="T52" fmla="*/ 3119 w 5806"/>
                  <a:gd name="T53" fmla="*/ 2668 h 4414"/>
                  <a:gd name="T54" fmla="*/ 4013 w 5806"/>
                  <a:gd name="T55" fmla="*/ 2438 h 4414"/>
                  <a:gd name="T56" fmla="*/ 4074 w 5806"/>
                  <a:gd name="T57" fmla="*/ 1902 h 4414"/>
                  <a:gd name="T58" fmla="*/ 5344 w 5806"/>
                  <a:gd name="T59" fmla="*/ 1262 h 4414"/>
                  <a:gd name="T60" fmla="*/ 5735 w 5806"/>
                  <a:gd name="T61" fmla="*/ 836 h 4414"/>
                  <a:gd name="T62" fmla="*/ 5806 w 5806"/>
                  <a:gd name="T63" fmla="*/ 477 h 4414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5806"/>
                  <a:gd name="T97" fmla="*/ 0 h 4414"/>
                  <a:gd name="T98" fmla="*/ 5806 w 5806"/>
                  <a:gd name="T99" fmla="*/ 4414 h 4414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5806" h="4414">
                    <a:moveTo>
                      <a:pt x="5806" y="477"/>
                    </a:moveTo>
                    <a:lnTo>
                      <a:pt x="5505" y="500"/>
                    </a:lnTo>
                    <a:lnTo>
                      <a:pt x="5484" y="514"/>
                    </a:lnTo>
                    <a:lnTo>
                      <a:pt x="5428" y="551"/>
                    </a:lnTo>
                    <a:lnTo>
                      <a:pt x="5347" y="604"/>
                    </a:lnTo>
                    <a:lnTo>
                      <a:pt x="5256" y="664"/>
                    </a:lnTo>
                    <a:lnTo>
                      <a:pt x="5163" y="726"/>
                    </a:lnTo>
                    <a:lnTo>
                      <a:pt x="5080" y="777"/>
                    </a:lnTo>
                    <a:lnTo>
                      <a:pt x="5047" y="799"/>
                    </a:lnTo>
                    <a:lnTo>
                      <a:pt x="5020" y="816"/>
                    </a:lnTo>
                    <a:lnTo>
                      <a:pt x="5002" y="825"/>
                    </a:lnTo>
                    <a:lnTo>
                      <a:pt x="4994" y="829"/>
                    </a:lnTo>
                    <a:lnTo>
                      <a:pt x="4975" y="829"/>
                    </a:lnTo>
                    <a:lnTo>
                      <a:pt x="4936" y="826"/>
                    </a:lnTo>
                    <a:lnTo>
                      <a:pt x="4883" y="824"/>
                    </a:lnTo>
                    <a:lnTo>
                      <a:pt x="4826" y="820"/>
                    </a:lnTo>
                    <a:lnTo>
                      <a:pt x="4768" y="818"/>
                    </a:lnTo>
                    <a:lnTo>
                      <a:pt x="4718" y="814"/>
                    </a:lnTo>
                    <a:lnTo>
                      <a:pt x="4683" y="813"/>
                    </a:lnTo>
                    <a:lnTo>
                      <a:pt x="4670" y="812"/>
                    </a:lnTo>
                    <a:lnTo>
                      <a:pt x="4182" y="244"/>
                    </a:lnTo>
                    <a:lnTo>
                      <a:pt x="3994" y="267"/>
                    </a:lnTo>
                    <a:lnTo>
                      <a:pt x="3693" y="0"/>
                    </a:lnTo>
                    <a:lnTo>
                      <a:pt x="3193" y="346"/>
                    </a:lnTo>
                    <a:lnTo>
                      <a:pt x="3091" y="283"/>
                    </a:lnTo>
                    <a:lnTo>
                      <a:pt x="2699" y="477"/>
                    </a:lnTo>
                    <a:lnTo>
                      <a:pt x="1920" y="329"/>
                    </a:lnTo>
                    <a:lnTo>
                      <a:pt x="1167" y="625"/>
                    </a:lnTo>
                    <a:lnTo>
                      <a:pt x="1007" y="765"/>
                    </a:lnTo>
                    <a:lnTo>
                      <a:pt x="1006" y="960"/>
                    </a:lnTo>
                    <a:lnTo>
                      <a:pt x="823" y="1306"/>
                    </a:lnTo>
                    <a:lnTo>
                      <a:pt x="704" y="1948"/>
                    </a:lnTo>
                    <a:lnTo>
                      <a:pt x="458" y="2005"/>
                    </a:lnTo>
                    <a:lnTo>
                      <a:pt x="387" y="2084"/>
                    </a:lnTo>
                    <a:lnTo>
                      <a:pt x="131" y="2159"/>
                    </a:lnTo>
                    <a:lnTo>
                      <a:pt x="0" y="2532"/>
                    </a:lnTo>
                    <a:lnTo>
                      <a:pt x="77" y="2711"/>
                    </a:lnTo>
                    <a:lnTo>
                      <a:pt x="596" y="2907"/>
                    </a:lnTo>
                    <a:lnTo>
                      <a:pt x="648" y="2711"/>
                    </a:lnTo>
                    <a:lnTo>
                      <a:pt x="877" y="2822"/>
                    </a:lnTo>
                    <a:lnTo>
                      <a:pt x="963" y="2762"/>
                    </a:lnTo>
                    <a:lnTo>
                      <a:pt x="937" y="2583"/>
                    </a:lnTo>
                    <a:lnTo>
                      <a:pt x="1133" y="2472"/>
                    </a:lnTo>
                    <a:lnTo>
                      <a:pt x="1372" y="2882"/>
                    </a:lnTo>
                    <a:lnTo>
                      <a:pt x="1321" y="3640"/>
                    </a:lnTo>
                    <a:lnTo>
                      <a:pt x="1883" y="4270"/>
                    </a:lnTo>
                    <a:lnTo>
                      <a:pt x="2437" y="4414"/>
                    </a:lnTo>
                    <a:lnTo>
                      <a:pt x="2591" y="4304"/>
                    </a:lnTo>
                    <a:lnTo>
                      <a:pt x="3111" y="3921"/>
                    </a:lnTo>
                    <a:lnTo>
                      <a:pt x="3068" y="3717"/>
                    </a:lnTo>
                    <a:lnTo>
                      <a:pt x="3264" y="3673"/>
                    </a:lnTo>
                    <a:lnTo>
                      <a:pt x="3178" y="3469"/>
                    </a:lnTo>
                    <a:lnTo>
                      <a:pt x="3272" y="2966"/>
                    </a:lnTo>
                    <a:lnTo>
                      <a:pt x="3119" y="2668"/>
                    </a:lnTo>
                    <a:lnTo>
                      <a:pt x="3630" y="2370"/>
                    </a:lnTo>
                    <a:lnTo>
                      <a:pt x="4013" y="2438"/>
                    </a:lnTo>
                    <a:lnTo>
                      <a:pt x="4219" y="2243"/>
                    </a:lnTo>
                    <a:lnTo>
                      <a:pt x="4074" y="1902"/>
                    </a:lnTo>
                    <a:lnTo>
                      <a:pt x="4167" y="1680"/>
                    </a:lnTo>
                    <a:lnTo>
                      <a:pt x="5344" y="1262"/>
                    </a:lnTo>
                    <a:lnTo>
                      <a:pt x="5565" y="913"/>
                    </a:lnTo>
                    <a:lnTo>
                      <a:pt x="5735" y="836"/>
                    </a:lnTo>
                    <a:lnTo>
                      <a:pt x="5806" y="477"/>
                    </a:lnTo>
                    <a:close/>
                  </a:path>
                </a:pathLst>
              </a:custGeom>
              <a:grp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u-HU" dirty="0"/>
              </a:p>
            </p:txBody>
          </p:sp>
          <p:sp>
            <p:nvSpPr>
              <p:cNvPr id="84" name="Freeform 21"/>
              <p:cNvSpPr>
                <a:spLocks/>
              </p:cNvSpPr>
              <p:nvPr/>
            </p:nvSpPr>
            <p:spPr bwMode="auto">
              <a:xfrm>
                <a:off x="5411316" y="3386939"/>
                <a:ext cx="1222371" cy="1437693"/>
              </a:xfrm>
              <a:custGeom>
                <a:avLst/>
                <a:gdLst>
                  <a:gd name="T0" fmla="*/ 3690 w 3690"/>
                  <a:gd name="T1" fmla="*/ 551 h 4340"/>
                  <a:gd name="T2" fmla="*/ 3690 w 3690"/>
                  <a:gd name="T3" fmla="*/ 550 h 4340"/>
                  <a:gd name="T4" fmla="*/ 3017 w 3690"/>
                  <a:gd name="T5" fmla="*/ 1022 h 4340"/>
                  <a:gd name="T6" fmla="*/ 2778 w 3690"/>
                  <a:gd name="T7" fmla="*/ 844 h 4340"/>
                  <a:gd name="T8" fmla="*/ 2361 w 3690"/>
                  <a:gd name="T9" fmla="*/ 776 h 4340"/>
                  <a:gd name="T10" fmla="*/ 2497 w 3690"/>
                  <a:gd name="T11" fmla="*/ 487 h 4340"/>
                  <a:gd name="T12" fmla="*/ 2472 w 3690"/>
                  <a:gd name="T13" fmla="*/ 231 h 4340"/>
                  <a:gd name="T14" fmla="*/ 1756 w 3690"/>
                  <a:gd name="T15" fmla="*/ 0 h 4340"/>
                  <a:gd name="T16" fmla="*/ 1680 w 3690"/>
                  <a:gd name="T17" fmla="*/ 77 h 4340"/>
                  <a:gd name="T18" fmla="*/ 1568 w 3690"/>
                  <a:gd name="T19" fmla="*/ 26 h 4340"/>
                  <a:gd name="T20" fmla="*/ 1006 w 3690"/>
                  <a:gd name="T21" fmla="*/ 716 h 4340"/>
                  <a:gd name="T22" fmla="*/ 1202 w 3690"/>
                  <a:gd name="T23" fmla="*/ 741 h 4340"/>
                  <a:gd name="T24" fmla="*/ 1100 w 3690"/>
                  <a:gd name="T25" fmla="*/ 912 h 4340"/>
                  <a:gd name="T26" fmla="*/ 750 w 3690"/>
                  <a:gd name="T27" fmla="*/ 929 h 4340"/>
                  <a:gd name="T28" fmla="*/ 785 w 3690"/>
                  <a:gd name="T29" fmla="*/ 1082 h 4340"/>
                  <a:gd name="T30" fmla="*/ 972 w 3690"/>
                  <a:gd name="T31" fmla="*/ 1184 h 4340"/>
                  <a:gd name="T32" fmla="*/ 666 w 3690"/>
                  <a:gd name="T33" fmla="*/ 1517 h 4340"/>
                  <a:gd name="T34" fmla="*/ 0 w 3690"/>
                  <a:gd name="T35" fmla="*/ 1628 h 4340"/>
                  <a:gd name="T36" fmla="*/ 206 w 3690"/>
                  <a:gd name="T37" fmla="*/ 2096 h 4340"/>
                  <a:gd name="T38" fmla="*/ 725 w 3690"/>
                  <a:gd name="T39" fmla="*/ 2241 h 4340"/>
                  <a:gd name="T40" fmla="*/ 674 w 3690"/>
                  <a:gd name="T41" fmla="*/ 2692 h 4340"/>
                  <a:gd name="T42" fmla="*/ 964 w 3690"/>
                  <a:gd name="T43" fmla="*/ 3255 h 4340"/>
                  <a:gd name="T44" fmla="*/ 835 w 3690"/>
                  <a:gd name="T45" fmla="*/ 3817 h 4340"/>
                  <a:gd name="T46" fmla="*/ 1100 w 3690"/>
                  <a:gd name="T47" fmla="*/ 4005 h 4340"/>
                  <a:gd name="T48" fmla="*/ 1381 w 3690"/>
                  <a:gd name="T49" fmla="*/ 3783 h 4340"/>
                  <a:gd name="T50" fmla="*/ 1543 w 3690"/>
                  <a:gd name="T51" fmla="*/ 3978 h 4340"/>
                  <a:gd name="T52" fmla="*/ 1432 w 3690"/>
                  <a:gd name="T53" fmla="*/ 4132 h 4340"/>
                  <a:gd name="T54" fmla="*/ 1549 w 3690"/>
                  <a:gd name="T55" fmla="*/ 4340 h 4340"/>
                  <a:gd name="T56" fmla="*/ 2297 w 3690"/>
                  <a:gd name="T57" fmla="*/ 4136 h 4340"/>
                  <a:gd name="T58" fmla="*/ 2514 w 3690"/>
                  <a:gd name="T59" fmla="*/ 4028 h 4340"/>
                  <a:gd name="T60" fmla="*/ 2694 w 3690"/>
                  <a:gd name="T61" fmla="*/ 3568 h 4340"/>
                  <a:gd name="T62" fmla="*/ 2874 w 3690"/>
                  <a:gd name="T63" fmla="*/ 3348 h 4340"/>
                  <a:gd name="T64" fmla="*/ 2893 w 3690"/>
                  <a:gd name="T65" fmla="*/ 3108 h 4340"/>
                  <a:gd name="T66" fmla="*/ 2891 w 3690"/>
                  <a:gd name="T67" fmla="*/ 3013 h 4340"/>
                  <a:gd name="T68" fmla="*/ 3068 w 3690"/>
                  <a:gd name="T69" fmla="*/ 2434 h 4340"/>
                  <a:gd name="T70" fmla="*/ 3202 w 3690"/>
                  <a:gd name="T71" fmla="*/ 2414 h 4340"/>
                  <a:gd name="T72" fmla="*/ 3277 w 3690"/>
                  <a:gd name="T73" fmla="*/ 2191 h 4340"/>
                  <a:gd name="T74" fmla="*/ 3200 w 3690"/>
                  <a:gd name="T75" fmla="*/ 2083 h 4340"/>
                  <a:gd name="T76" fmla="*/ 3247 w 3690"/>
                  <a:gd name="T77" fmla="*/ 1990 h 4340"/>
                  <a:gd name="T78" fmla="*/ 3571 w 3690"/>
                  <a:gd name="T79" fmla="*/ 1872 h 4340"/>
                  <a:gd name="T80" fmla="*/ 3494 w 3690"/>
                  <a:gd name="T81" fmla="*/ 1381 h 4340"/>
                  <a:gd name="T82" fmla="*/ 3640 w 3690"/>
                  <a:gd name="T83" fmla="*/ 967 h 4340"/>
                  <a:gd name="T84" fmla="*/ 3690 w 3690"/>
                  <a:gd name="T85" fmla="*/ 551 h 4340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3690"/>
                  <a:gd name="T130" fmla="*/ 0 h 4340"/>
                  <a:gd name="T131" fmla="*/ 3690 w 3690"/>
                  <a:gd name="T132" fmla="*/ 4340 h 4340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3690" h="4340">
                    <a:moveTo>
                      <a:pt x="3690" y="551"/>
                    </a:moveTo>
                    <a:lnTo>
                      <a:pt x="3690" y="550"/>
                    </a:lnTo>
                    <a:lnTo>
                      <a:pt x="3017" y="1022"/>
                    </a:lnTo>
                    <a:lnTo>
                      <a:pt x="2778" y="844"/>
                    </a:lnTo>
                    <a:lnTo>
                      <a:pt x="2361" y="776"/>
                    </a:lnTo>
                    <a:lnTo>
                      <a:pt x="2497" y="487"/>
                    </a:lnTo>
                    <a:lnTo>
                      <a:pt x="2472" y="231"/>
                    </a:lnTo>
                    <a:lnTo>
                      <a:pt x="1756" y="0"/>
                    </a:lnTo>
                    <a:lnTo>
                      <a:pt x="1680" y="77"/>
                    </a:lnTo>
                    <a:lnTo>
                      <a:pt x="1568" y="26"/>
                    </a:lnTo>
                    <a:lnTo>
                      <a:pt x="1006" y="716"/>
                    </a:lnTo>
                    <a:lnTo>
                      <a:pt x="1202" y="741"/>
                    </a:lnTo>
                    <a:lnTo>
                      <a:pt x="1100" y="912"/>
                    </a:lnTo>
                    <a:lnTo>
                      <a:pt x="750" y="929"/>
                    </a:lnTo>
                    <a:lnTo>
                      <a:pt x="785" y="1082"/>
                    </a:lnTo>
                    <a:lnTo>
                      <a:pt x="972" y="1184"/>
                    </a:lnTo>
                    <a:lnTo>
                      <a:pt x="666" y="1517"/>
                    </a:lnTo>
                    <a:lnTo>
                      <a:pt x="0" y="1628"/>
                    </a:lnTo>
                    <a:lnTo>
                      <a:pt x="206" y="2096"/>
                    </a:lnTo>
                    <a:lnTo>
                      <a:pt x="725" y="2241"/>
                    </a:lnTo>
                    <a:lnTo>
                      <a:pt x="674" y="2692"/>
                    </a:lnTo>
                    <a:lnTo>
                      <a:pt x="964" y="3255"/>
                    </a:lnTo>
                    <a:lnTo>
                      <a:pt x="835" y="3817"/>
                    </a:lnTo>
                    <a:lnTo>
                      <a:pt x="1100" y="4005"/>
                    </a:lnTo>
                    <a:lnTo>
                      <a:pt x="1381" y="3783"/>
                    </a:lnTo>
                    <a:lnTo>
                      <a:pt x="1543" y="3978"/>
                    </a:lnTo>
                    <a:lnTo>
                      <a:pt x="1432" y="4132"/>
                    </a:lnTo>
                    <a:lnTo>
                      <a:pt x="1549" y="4340"/>
                    </a:lnTo>
                    <a:lnTo>
                      <a:pt x="2297" y="4136"/>
                    </a:lnTo>
                    <a:lnTo>
                      <a:pt x="2514" y="4028"/>
                    </a:lnTo>
                    <a:lnTo>
                      <a:pt x="2694" y="3568"/>
                    </a:lnTo>
                    <a:lnTo>
                      <a:pt x="2874" y="3348"/>
                    </a:lnTo>
                    <a:lnTo>
                      <a:pt x="2893" y="3108"/>
                    </a:lnTo>
                    <a:lnTo>
                      <a:pt x="2891" y="3013"/>
                    </a:lnTo>
                    <a:lnTo>
                      <a:pt x="3068" y="2434"/>
                    </a:lnTo>
                    <a:lnTo>
                      <a:pt x="3202" y="2414"/>
                    </a:lnTo>
                    <a:lnTo>
                      <a:pt x="3277" y="2191"/>
                    </a:lnTo>
                    <a:lnTo>
                      <a:pt x="3200" y="2083"/>
                    </a:lnTo>
                    <a:lnTo>
                      <a:pt x="3247" y="1990"/>
                    </a:lnTo>
                    <a:lnTo>
                      <a:pt x="3571" y="1872"/>
                    </a:lnTo>
                    <a:lnTo>
                      <a:pt x="3494" y="1381"/>
                    </a:lnTo>
                    <a:lnTo>
                      <a:pt x="3640" y="967"/>
                    </a:lnTo>
                    <a:lnTo>
                      <a:pt x="3690" y="551"/>
                    </a:lnTo>
                    <a:close/>
                  </a:path>
                </a:pathLst>
              </a:custGeom>
              <a:grp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u-HU" dirty="0"/>
              </a:p>
            </p:txBody>
          </p:sp>
          <p:sp>
            <p:nvSpPr>
              <p:cNvPr id="85" name="Freeform 22"/>
              <p:cNvSpPr>
                <a:spLocks/>
              </p:cNvSpPr>
              <p:nvPr/>
            </p:nvSpPr>
            <p:spPr bwMode="auto">
              <a:xfrm>
                <a:off x="2878789" y="5020079"/>
                <a:ext cx="1230652" cy="929201"/>
              </a:xfrm>
              <a:custGeom>
                <a:avLst/>
                <a:gdLst>
                  <a:gd name="T0" fmla="*/ 3715 w 3715"/>
                  <a:gd name="T1" fmla="*/ 1406 h 2804"/>
                  <a:gd name="T2" fmla="*/ 3561 w 3715"/>
                  <a:gd name="T3" fmla="*/ 1108 h 2804"/>
                  <a:gd name="T4" fmla="*/ 3587 w 3715"/>
                  <a:gd name="T5" fmla="*/ 988 h 2804"/>
                  <a:gd name="T6" fmla="*/ 2778 w 3715"/>
                  <a:gd name="T7" fmla="*/ 1023 h 2804"/>
                  <a:gd name="T8" fmla="*/ 2709 w 3715"/>
                  <a:gd name="T9" fmla="*/ 605 h 2804"/>
                  <a:gd name="T10" fmla="*/ 2479 w 3715"/>
                  <a:gd name="T11" fmla="*/ 494 h 2804"/>
                  <a:gd name="T12" fmla="*/ 2368 w 3715"/>
                  <a:gd name="T13" fmla="*/ 902 h 2804"/>
                  <a:gd name="T14" fmla="*/ 2139 w 3715"/>
                  <a:gd name="T15" fmla="*/ 886 h 2804"/>
                  <a:gd name="T16" fmla="*/ 2275 w 3715"/>
                  <a:gd name="T17" fmla="*/ 324 h 2804"/>
                  <a:gd name="T18" fmla="*/ 2181 w 3715"/>
                  <a:gd name="T19" fmla="*/ 17 h 2804"/>
                  <a:gd name="T20" fmla="*/ 1806 w 3715"/>
                  <a:gd name="T21" fmla="*/ 0 h 2804"/>
                  <a:gd name="T22" fmla="*/ 1635 w 3715"/>
                  <a:gd name="T23" fmla="*/ 400 h 2804"/>
                  <a:gd name="T24" fmla="*/ 1448 w 3715"/>
                  <a:gd name="T25" fmla="*/ 519 h 2804"/>
                  <a:gd name="T26" fmla="*/ 1193 w 3715"/>
                  <a:gd name="T27" fmla="*/ 434 h 2804"/>
                  <a:gd name="T28" fmla="*/ 835 w 3715"/>
                  <a:gd name="T29" fmla="*/ 519 h 2804"/>
                  <a:gd name="T30" fmla="*/ 800 w 3715"/>
                  <a:gd name="T31" fmla="*/ 835 h 2804"/>
                  <a:gd name="T32" fmla="*/ 161 w 3715"/>
                  <a:gd name="T33" fmla="*/ 929 h 2804"/>
                  <a:gd name="T34" fmla="*/ 161 w 3715"/>
                  <a:gd name="T35" fmla="*/ 1695 h 2804"/>
                  <a:gd name="T36" fmla="*/ 0 w 3715"/>
                  <a:gd name="T37" fmla="*/ 1764 h 2804"/>
                  <a:gd name="T38" fmla="*/ 67 w 3715"/>
                  <a:gd name="T39" fmla="*/ 2241 h 2804"/>
                  <a:gd name="T40" fmla="*/ 417 w 3715"/>
                  <a:gd name="T41" fmla="*/ 2496 h 2804"/>
                  <a:gd name="T42" fmla="*/ 190 w 3715"/>
                  <a:gd name="T43" fmla="*/ 2602 h 2804"/>
                  <a:gd name="T44" fmla="*/ 573 w 3715"/>
                  <a:gd name="T45" fmla="*/ 2650 h 2804"/>
                  <a:gd name="T46" fmla="*/ 812 w 3715"/>
                  <a:gd name="T47" fmla="*/ 2804 h 2804"/>
                  <a:gd name="T48" fmla="*/ 2164 w 3715"/>
                  <a:gd name="T49" fmla="*/ 2768 h 2804"/>
                  <a:gd name="T50" fmla="*/ 2321 w 3715"/>
                  <a:gd name="T51" fmla="*/ 2650 h 2804"/>
                  <a:gd name="T52" fmla="*/ 2458 w 3715"/>
                  <a:gd name="T53" fmla="*/ 2733 h 2804"/>
                  <a:gd name="T54" fmla="*/ 3118 w 3715"/>
                  <a:gd name="T55" fmla="*/ 2101 h 2804"/>
                  <a:gd name="T56" fmla="*/ 3080 w 3715"/>
                  <a:gd name="T57" fmla="*/ 1973 h 2804"/>
                  <a:gd name="T58" fmla="*/ 3259 w 3715"/>
                  <a:gd name="T59" fmla="*/ 1873 h 2804"/>
                  <a:gd name="T60" fmla="*/ 3327 w 3715"/>
                  <a:gd name="T61" fmla="*/ 2002 h 2804"/>
                  <a:gd name="T62" fmla="*/ 3523 w 3715"/>
                  <a:gd name="T63" fmla="*/ 2076 h 2804"/>
                  <a:gd name="T64" fmla="*/ 3689 w 3715"/>
                  <a:gd name="T65" fmla="*/ 1832 h 2804"/>
                  <a:gd name="T66" fmla="*/ 3715 w 3715"/>
                  <a:gd name="T67" fmla="*/ 1406 h 2804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3715"/>
                  <a:gd name="T103" fmla="*/ 0 h 2804"/>
                  <a:gd name="T104" fmla="*/ 3715 w 3715"/>
                  <a:gd name="T105" fmla="*/ 2804 h 2804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3715" h="2804">
                    <a:moveTo>
                      <a:pt x="3715" y="1406"/>
                    </a:moveTo>
                    <a:lnTo>
                      <a:pt x="3561" y="1108"/>
                    </a:lnTo>
                    <a:lnTo>
                      <a:pt x="3587" y="988"/>
                    </a:lnTo>
                    <a:lnTo>
                      <a:pt x="2778" y="1023"/>
                    </a:lnTo>
                    <a:lnTo>
                      <a:pt x="2709" y="605"/>
                    </a:lnTo>
                    <a:lnTo>
                      <a:pt x="2479" y="494"/>
                    </a:lnTo>
                    <a:lnTo>
                      <a:pt x="2368" y="902"/>
                    </a:lnTo>
                    <a:lnTo>
                      <a:pt x="2139" y="886"/>
                    </a:lnTo>
                    <a:lnTo>
                      <a:pt x="2275" y="324"/>
                    </a:lnTo>
                    <a:lnTo>
                      <a:pt x="2181" y="17"/>
                    </a:lnTo>
                    <a:lnTo>
                      <a:pt x="1806" y="0"/>
                    </a:lnTo>
                    <a:lnTo>
                      <a:pt x="1635" y="400"/>
                    </a:lnTo>
                    <a:lnTo>
                      <a:pt x="1448" y="519"/>
                    </a:lnTo>
                    <a:lnTo>
                      <a:pt x="1193" y="434"/>
                    </a:lnTo>
                    <a:lnTo>
                      <a:pt x="835" y="519"/>
                    </a:lnTo>
                    <a:lnTo>
                      <a:pt x="800" y="835"/>
                    </a:lnTo>
                    <a:lnTo>
                      <a:pt x="161" y="929"/>
                    </a:lnTo>
                    <a:lnTo>
                      <a:pt x="161" y="1695"/>
                    </a:lnTo>
                    <a:lnTo>
                      <a:pt x="0" y="1764"/>
                    </a:lnTo>
                    <a:lnTo>
                      <a:pt x="67" y="2241"/>
                    </a:lnTo>
                    <a:lnTo>
                      <a:pt x="417" y="2496"/>
                    </a:lnTo>
                    <a:lnTo>
                      <a:pt x="190" y="2602"/>
                    </a:lnTo>
                    <a:lnTo>
                      <a:pt x="573" y="2650"/>
                    </a:lnTo>
                    <a:lnTo>
                      <a:pt x="812" y="2804"/>
                    </a:lnTo>
                    <a:lnTo>
                      <a:pt x="2164" y="2768"/>
                    </a:lnTo>
                    <a:lnTo>
                      <a:pt x="2321" y="2650"/>
                    </a:lnTo>
                    <a:lnTo>
                      <a:pt x="2458" y="2733"/>
                    </a:lnTo>
                    <a:lnTo>
                      <a:pt x="3118" y="2101"/>
                    </a:lnTo>
                    <a:lnTo>
                      <a:pt x="3080" y="1973"/>
                    </a:lnTo>
                    <a:lnTo>
                      <a:pt x="3259" y="1873"/>
                    </a:lnTo>
                    <a:lnTo>
                      <a:pt x="3327" y="2002"/>
                    </a:lnTo>
                    <a:lnTo>
                      <a:pt x="3523" y="2076"/>
                    </a:lnTo>
                    <a:lnTo>
                      <a:pt x="3689" y="1832"/>
                    </a:lnTo>
                    <a:lnTo>
                      <a:pt x="3715" y="1406"/>
                    </a:lnTo>
                    <a:close/>
                  </a:path>
                </a:pathLst>
              </a:custGeom>
              <a:solidFill>
                <a:srgbClr val="EA1C0A"/>
              </a:solidFill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u-HU" dirty="0"/>
              </a:p>
            </p:txBody>
          </p:sp>
          <p:sp>
            <p:nvSpPr>
              <p:cNvPr id="86" name="Freeform 23"/>
              <p:cNvSpPr>
                <a:spLocks/>
              </p:cNvSpPr>
              <p:nvPr/>
            </p:nvSpPr>
            <p:spPr bwMode="auto">
              <a:xfrm>
                <a:off x="4058467" y="3767895"/>
                <a:ext cx="1214089" cy="1860057"/>
              </a:xfrm>
              <a:custGeom>
                <a:avLst/>
                <a:gdLst>
                  <a:gd name="T0" fmla="*/ 128 w 3665"/>
                  <a:gd name="T1" fmla="*/ 4770 h 5614"/>
                  <a:gd name="T2" fmla="*/ 102 w 3665"/>
                  <a:gd name="T3" fmla="*/ 4890 h 5614"/>
                  <a:gd name="T4" fmla="*/ 256 w 3665"/>
                  <a:gd name="T5" fmla="*/ 5188 h 5614"/>
                  <a:gd name="T6" fmla="*/ 230 w 3665"/>
                  <a:gd name="T7" fmla="*/ 5614 h 5614"/>
                  <a:gd name="T8" fmla="*/ 780 w 3665"/>
                  <a:gd name="T9" fmla="*/ 5539 h 5614"/>
                  <a:gd name="T10" fmla="*/ 1067 w 3665"/>
                  <a:gd name="T11" fmla="*/ 4957 h 5614"/>
                  <a:gd name="T12" fmla="*/ 1155 w 3665"/>
                  <a:gd name="T13" fmla="*/ 5095 h 5614"/>
                  <a:gd name="T14" fmla="*/ 1485 w 3665"/>
                  <a:gd name="T15" fmla="*/ 5098 h 5614"/>
                  <a:gd name="T16" fmla="*/ 2158 w 3665"/>
                  <a:gd name="T17" fmla="*/ 4395 h 5614"/>
                  <a:gd name="T18" fmla="*/ 2139 w 3665"/>
                  <a:gd name="T19" fmla="*/ 4256 h 5614"/>
                  <a:gd name="T20" fmla="*/ 2616 w 3665"/>
                  <a:gd name="T21" fmla="*/ 4063 h 5614"/>
                  <a:gd name="T22" fmla="*/ 2437 w 3665"/>
                  <a:gd name="T23" fmla="*/ 3697 h 5614"/>
                  <a:gd name="T24" fmla="*/ 2472 w 3665"/>
                  <a:gd name="T25" fmla="*/ 3237 h 5614"/>
                  <a:gd name="T26" fmla="*/ 3094 w 3665"/>
                  <a:gd name="T27" fmla="*/ 3100 h 5614"/>
                  <a:gd name="T28" fmla="*/ 2940 w 3665"/>
                  <a:gd name="T29" fmla="*/ 2513 h 5614"/>
                  <a:gd name="T30" fmla="*/ 2668 w 3665"/>
                  <a:gd name="T31" fmla="*/ 2471 h 5614"/>
                  <a:gd name="T32" fmla="*/ 2932 w 3665"/>
                  <a:gd name="T33" fmla="*/ 2248 h 5614"/>
                  <a:gd name="T34" fmla="*/ 3178 w 3665"/>
                  <a:gd name="T35" fmla="*/ 2325 h 5614"/>
                  <a:gd name="T36" fmla="*/ 3094 w 3665"/>
                  <a:gd name="T37" fmla="*/ 1524 h 5614"/>
                  <a:gd name="T38" fmla="*/ 3315 w 3665"/>
                  <a:gd name="T39" fmla="*/ 1158 h 5614"/>
                  <a:gd name="T40" fmla="*/ 3384 w 3665"/>
                  <a:gd name="T41" fmla="*/ 1064 h 5614"/>
                  <a:gd name="T42" fmla="*/ 3222 w 3665"/>
                  <a:gd name="T43" fmla="*/ 962 h 5614"/>
                  <a:gd name="T44" fmla="*/ 3580 w 3665"/>
                  <a:gd name="T45" fmla="*/ 818 h 5614"/>
                  <a:gd name="T46" fmla="*/ 3665 w 3665"/>
                  <a:gd name="T47" fmla="*/ 647 h 5614"/>
                  <a:gd name="T48" fmla="*/ 3491 w 3665"/>
                  <a:gd name="T49" fmla="*/ 278 h 5614"/>
                  <a:gd name="T50" fmla="*/ 3255 w 3665"/>
                  <a:gd name="T51" fmla="*/ 247 h 5614"/>
                  <a:gd name="T52" fmla="*/ 3111 w 3665"/>
                  <a:gd name="T53" fmla="*/ 221 h 5614"/>
                  <a:gd name="T54" fmla="*/ 2566 w 3665"/>
                  <a:gd name="T55" fmla="*/ 647 h 5614"/>
                  <a:gd name="T56" fmla="*/ 1986 w 3665"/>
                  <a:gd name="T57" fmla="*/ 289 h 5614"/>
                  <a:gd name="T58" fmla="*/ 1977 w 3665"/>
                  <a:gd name="T59" fmla="*/ 0 h 5614"/>
                  <a:gd name="T60" fmla="*/ 1610 w 3665"/>
                  <a:gd name="T61" fmla="*/ 42 h 5614"/>
                  <a:gd name="T62" fmla="*/ 1577 w 3665"/>
                  <a:gd name="T63" fmla="*/ 272 h 5614"/>
                  <a:gd name="T64" fmla="*/ 1014 w 3665"/>
                  <a:gd name="T65" fmla="*/ 587 h 5614"/>
                  <a:gd name="T66" fmla="*/ 879 w 3665"/>
                  <a:gd name="T67" fmla="*/ 375 h 5614"/>
                  <a:gd name="T68" fmla="*/ 998 w 3665"/>
                  <a:gd name="T69" fmla="*/ 196 h 5614"/>
                  <a:gd name="T70" fmla="*/ 827 w 3665"/>
                  <a:gd name="T71" fmla="*/ 33 h 5614"/>
                  <a:gd name="T72" fmla="*/ 290 w 3665"/>
                  <a:gd name="T73" fmla="*/ 647 h 5614"/>
                  <a:gd name="T74" fmla="*/ 0 w 3665"/>
                  <a:gd name="T75" fmla="*/ 706 h 5614"/>
                  <a:gd name="T76" fmla="*/ 0 w 3665"/>
                  <a:gd name="T77" fmla="*/ 937 h 5614"/>
                  <a:gd name="T78" fmla="*/ 119 w 3665"/>
                  <a:gd name="T79" fmla="*/ 1022 h 5614"/>
                  <a:gd name="T80" fmla="*/ 60 w 3665"/>
                  <a:gd name="T81" fmla="*/ 1439 h 5614"/>
                  <a:gd name="T82" fmla="*/ 358 w 3665"/>
                  <a:gd name="T83" fmla="*/ 2011 h 5614"/>
                  <a:gd name="T84" fmla="*/ 94 w 3665"/>
                  <a:gd name="T85" fmla="*/ 2555 h 5614"/>
                  <a:gd name="T86" fmla="*/ 374 w 3665"/>
                  <a:gd name="T87" fmla="*/ 3830 h 5614"/>
                  <a:gd name="T88" fmla="*/ 211 w 3665"/>
                  <a:gd name="T89" fmla="*/ 4347 h 5614"/>
                  <a:gd name="T90" fmla="*/ 317 w 3665"/>
                  <a:gd name="T91" fmla="*/ 4467 h 5614"/>
                  <a:gd name="T92" fmla="*/ 304 w 3665"/>
                  <a:gd name="T93" fmla="*/ 4586 h 5614"/>
                  <a:gd name="T94" fmla="*/ 128 w 3665"/>
                  <a:gd name="T95" fmla="*/ 4770 h 5614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3665"/>
                  <a:gd name="T145" fmla="*/ 0 h 5614"/>
                  <a:gd name="T146" fmla="*/ 3665 w 3665"/>
                  <a:gd name="T147" fmla="*/ 5614 h 5614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3665" h="5614">
                    <a:moveTo>
                      <a:pt x="128" y="4770"/>
                    </a:moveTo>
                    <a:lnTo>
                      <a:pt x="102" y="4890"/>
                    </a:lnTo>
                    <a:lnTo>
                      <a:pt x="256" y="5188"/>
                    </a:lnTo>
                    <a:lnTo>
                      <a:pt x="230" y="5614"/>
                    </a:lnTo>
                    <a:lnTo>
                      <a:pt x="780" y="5539"/>
                    </a:lnTo>
                    <a:lnTo>
                      <a:pt x="1067" y="4957"/>
                    </a:lnTo>
                    <a:lnTo>
                      <a:pt x="1155" y="5095"/>
                    </a:lnTo>
                    <a:lnTo>
                      <a:pt x="1485" y="5098"/>
                    </a:lnTo>
                    <a:lnTo>
                      <a:pt x="2158" y="4395"/>
                    </a:lnTo>
                    <a:lnTo>
                      <a:pt x="2139" y="4256"/>
                    </a:lnTo>
                    <a:lnTo>
                      <a:pt x="2616" y="4063"/>
                    </a:lnTo>
                    <a:lnTo>
                      <a:pt x="2437" y="3697"/>
                    </a:lnTo>
                    <a:lnTo>
                      <a:pt x="2472" y="3237"/>
                    </a:lnTo>
                    <a:lnTo>
                      <a:pt x="3094" y="3100"/>
                    </a:lnTo>
                    <a:lnTo>
                      <a:pt x="2940" y="2513"/>
                    </a:lnTo>
                    <a:lnTo>
                      <a:pt x="2668" y="2471"/>
                    </a:lnTo>
                    <a:lnTo>
                      <a:pt x="2932" y="2248"/>
                    </a:lnTo>
                    <a:lnTo>
                      <a:pt x="3178" y="2325"/>
                    </a:lnTo>
                    <a:lnTo>
                      <a:pt x="3094" y="1524"/>
                    </a:lnTo>
                    <a:lnTo>
                      <a:pt x="3315" y="1158"/>
                    </a:lnTo>
                    <a:lnTo>
                      <a:pt x="3384" y="1064"/>
                    </a:lnTo>
                    <a:lnTo>
                      <a:pt x="3222" y="962"/>
                    </a:lnTo>
                    <a:lnTo>
                      <a:pt x="3580" y="818"/>
                    </a:lnTo>
                    <a:lnTo>
                      <a:pt x="3665" y="647"/>
                    </a:lnTo>
                    <a:lnTo>
                      <a:pt x="3491" y="278"/>
                    </a:lnTo>
                    <a:lnTo>
                      <a:pt x="3255" y="247"/>
                    </a:lnTo>
                    <a:lnTo>
                      <a:pt x="3111" y="221"/>
                    </a:lnTo>
                    <a:lnTo>
                      <a:pt x="2566" y="647"/>
                    </a:lnTo>
                    <a:lnTo>
                      <a:pt x="1986" y="289"/>
                    </a:lnTo>
                    <a:lnTo>
                      <a:pt x="1977" y="0"/>
                    </a:lnTo>
                    <a:lnTo>
                      <a:pt x="1610" y="42"/>
                    </a:lnTo>
                    <a:lnTo>
                      <a:pt x="1577" y="272"/>
                    </a:lnTo>
                    <a:lnTo>
                      <a:pt x="1014" y="587"/>
                    </a:lnTo>
                    <a:lnTo>
                      <a:pt x="879" y="375"/>
                    </a:lnTo>
                    <a:lnTo>
                      <a:pt x="998" y="196"/>
                    </a:lnTo>
                    <a:lnTo>
                      <a:pt x="827" y="33"/>
                    </a:lnTo>
                    <a:lnTo>
                      <a:pt x="290" y="647"/>
                    </a:lnTo>
                    <a:lnTo>
                      <a:pt x="0" y="706"/>
                    </a:lnTo>
                    <a:lnTo>
                      <a:pt x="0" y="937"/>
                    </a:lnTo>
                    <a:lnTo>
                      <a:pt x="119" y="1022"/>
                    </a:lnTo>
                    <a:lnTo>
                      <a:pt x="60" y="1439"/>
                    </a:lnTo>
                    <a:lnTo>
                      <a:pt x="358" y="2011"/>
                    </a:lnTo>
                    <a:lnTo>
                      <a:pt x="94" y="2555"/>
                    </a:lnTo>
                    <a:lnTo>
                      <a:pt x="374" y="3830"/>
                    </a:lnTo>
                    <a:lnTo>
                      <a:pt x="211" y="4347"/>
                    </a:lnTo>
                    <a:lnTo>
                      <a:pt x="317" y="4467"/>
                    </a:lnTo>
                    <a:lnTo>
                      <a:pt x="304" y="4586"/>
                    </a:lnTo>
                    <a:lnTo>
                      <a:pt x="128" y="4770"/>
                    </a:lnTo>
                    <a:close/>
                  </a:path>
                </a:pathLst>
              </a:custGeom>
              <a:grpFill/>
              <a:ln w="95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hu-HU" dirty="0"/>
              </a:p>
            </p:txBody>
          </p:sp>
        </p:grpSp>
        <p:grpSp>
          <p:nvGrpSpPr>
            <p:cNvPr id="10" name="Gruppieren 381"/>
            <p:cNvGrpSpPr>
              <a:grpSpLocks/>
            </p:cNvGrpSpPr>
            <p:nvPr/>
          </p:nvGrpSpPr>
          <p:grpSpPr bwMode="auto">
            <a:xfrm>
              <a:off x="718119" y="1821136"/>
              <a:ext cx="4737968" cy="3003857"/>
              <a:chOff x="1632005" y="1888593"/>
              <a:chExt cx="5859648" cy="3714449"/>
            </a:xfrm>
          </p:grpSpPr>
          <p:sp>
            <p:nvSpPr>
              <p:cNvPr id="11" name="Freeform 25"/>
              <p:cNvSpPr>
                <a:spLocks/>
              </p:cNvSpPr>
              <p:nvPr/>
            </p:nvSpPr>
            <p:spPr bwMode="auto">
              <a:xfrm>
                <a:off x="2398453" y="4087566"/>
                <a:ext cx="844728" cy="632718"/>
              </a:xfrm>
              <a:custGeom>
                <a:avLst/>
                <a:gdLst>
                  <a:gd name="T0" fmla="*/ 7116163 w 2553"/>
                  <a:gd name="T1" fmla="*/ 208175497 h 1913"/>
                  <a:gd name="T2" fmla="*/ 12371146 w 2553"/>
                  <a:gd name="T3" fmla="*/ 206206233 h 1913"/>
                  <a:gd name="T4" fmla="*/ 15764946 w 2553"/>
                  <a:gd name="T5" fmla="*/ 204346446 h 1913"/>
                  <a:gd name="T6" fmla="*/ 18720997 w 2553"/>
                  <a:gd name="T7" fmla="*/ 201720981 h 1913"/>
                  <a:gd name="T8" fmla="*/ 36785204 w 2553"/>
                  <a:gd name="T9" fmla="*/ 191657030 h 1913"/>
                  <a:gd name="T10" fmla="*/ 48389715 w 2553"/>
                  <a:gd name="T11" fmla="*/ 192860285 h 1913"/>
                  <a:gd name="T12" fmla="*/ 189727640 w 2553"/>
                  <a:gd name="T13" fmla="*/ 100969968 h 1913"/>
                  <a:gd name="T14" fmla="*/ 201551511 w 2553"/>
                  <a:gd name="T15" fmla="*/ 91780841 h 1913"/>
                  <a:gd name="T16" fmla="*/ 214250881 w 2553"/>
                  <a:gd name="T17" fmla="*/ 82810647 h 1913"/>
                  <a:gd name="T18" fmla="*/ 227169623 w 2553"/>
                  <a:gd name="T19" fmla="*/ 74825107 h 1913"/>
                  <a:gd name="T20" fmla="*/ 238993494 w 2553"/>
                  <a:gd name="T21" fmla="*/ 68261445 h 1913"/>
                  <a:gd name="T22" fmla="*/ 249174895 w 2553"/>
                  <a:gd name="T23" fmla="*/ 63666716 h 1913"/>
                  <a:gd name="T24" fmla="*/ 267676846 w 2553"/>
                  <a:gd name="T25" fmla="*/ 51414877 h 1913"/>
                  <a:gd name="T26" fmla="*/ 272275037 w 2553"/>
                  <a:gd name="T27" fmla="*/ 47039103 h 1913"/>
                  <a:gd name="T28" fmla="*/ 275778357 w 2553"/>
                  <a:gd name="T29" fmla="*/ 42991418 h 1913"/>
                  <a:gd name="T30" fmla="*/ 277858578 w 2553"/>
                  <a:gd name="T31" fmla="*/ 39162698 h 1913"/>
                  <a:gd name="T32" fmla="*/ 279062637 w 2553"/>
                  <a:gd name="T33" fmla="*/ 35771555 h 1913"/>
                  <a:gd name="T34" fmla="*/ 279500718 w 2553"/>
                  <a:gd name="T35" fmla="*/ 32708513 h 1913"/>
                  <a:gd name="T36" fmla="*/ 278843928 w 2553"/>
                  <a:gd name="T37" fmla="*/ 27895161 h 1913"/>
                  <a:gd name="T38" fmla="*/ 277201788 w 2553"/>
                  <a:gd name="T39" fmla="*/ 24504018 h 1913"/>
                  <a:gd name="T40" fmla="*/ 265815666 w 2553"/>
                  <a:gd name="T41" fmla="*/ 13674053 h 1913"/>
                  <a:gd name="T42" fmla="*/ 261436516 w 2553"/>
                  <a:gd name="T43" fmla="*/ 13345953 h 1913"/>
                  <a:gd name="T44" fmla="*/ 257714486 w 2553"/>
                  <a:gd name="T45" fmla="*/ 12252174 h 1913"/>
                  <a:gd name="T46" fmla="*/ 254977476 w 2553"/>
                  <a:gd name="T47" fmla="*/ 10829962 h 1913"/>
                  <a:gd name="T48" fmla="*/ 251364635 w 2553"/>
                  <a:gd name="T49" fmla="*/ 7548297 h 1913"/>
                  <a:gd name="T50" fmla="*/ 246109655 w 2553"/>
                  <a:gd name="T51" fmla="*/ 1640833 h 1913"/>
                  <a:gd name="T52" fmla="*/ 243810394 w 2553"/>
                  <a:gd name="T53" fmla="*/ 437578 h 1913"/>
                  <a:gd name="T54" fmla="*/ 241839694 w 2553"/>
                  <a:gd name="T55" fmla="*/ 218623 h 1913"/>
                  <a:gd name="T56" fmla="*/ 240526114 w 2553"/>
                  <a:gd name="T57" fmla="*/ 437578 h 1913"/>
                  <a:gd name="T58" fmla="*/ 239321724 w 2553"/>
                  <a:gd name="T59" fmla="*/ 1750311 h 1913"/>
                  <a:gd name="T60" fmla="*/ 237132314 w 2553"/>
                  <a:gd name="T61" fmla="*/ 5797987 h 1913"/>
                  <a:gd name="T62" fmla="*/ 234285784 w 2553"/>
                  <a:gd name="T63" fmla="*/ 14440062 h 1913"/>
                  <a:gd name="T64" fmla="*/ 232315083 w 2553"/>
                  <a:gd name="T65" fmla="*/ 22206984 h 1913"/>
                  <a:gd name="T66" fmla="*/ 202208301 w 2553"/>
                  <a:gd name="T67" fmla="*/ 64979448 h 1913"/>
                  <a:gd name="T68" fmla="*/ 203412691 w 2553"/>
                  <a:gd name="T69" fmla="*/ 68370922 h 1913"/>
                  <a:gd name="T70" fmla="*/ 202755570 w 2553"/>
                  <a:gd name="T71" fmla="*/ 71871211 h 1913"/>
                  <a:gd name="T72" fmla="*/ 199799851 w 2553"/>
                  <a:gd name="T73" fmla="*/ 74934253 h 1913"/>
                  <a:gd name="T74" fmla="*/ 195201660 w 2553"/>
                  <a:gd name="T75" fmla="*/ 75481307 h 1913"/>
                  <a:gd name="T76" fmla="*/ 192026900 w 2553"/>
                  <a:gd name="T77" fmla="*/ 74278052 h 1913"/>
                  <a:gd name="T78" fmla="*/ 189946680 w 2553"/>
                  <a:gd name="T79" fmla="*/ 72199642 h 1913"/>
                  <a:gd name="T80" fmla="*/ 188632769 w 2553"/>
                  <a:gd name="T81" fmla="*/ 69683654 h 1913"/>
                  <a:gd name="T82" fmla="*/ 176590189 w 2553"/>
                  <a:gd name="T83" fmla="*/ 82482547 h 1913"/>
                  <a:gd name="T84" fmla="*/ 97765110 w 2553"/>
                  <a:gd name="T85" fmla="*/ 137069613 h 1913"/>
                  <a:gd name="T86" fmla="*/ 43025535 w 2553"/>
                  <a:gd name="T87" fmla="*/ 153478603 h 1913"/>
                  <a:gd name="T88" fmla="*/ 4598192 w 2553"/>
                  <a:gd name="T89" fmla="*/ 185202845 h 1913"/>
                  <a:gd name="T90" fmla="*/ 2737012 w 2553"/>
                  <a:gd name="T91" fmla="*/ 187718833 h 1913"/>
                  <a:gd name="T92" fmla="*/ 1094871 w 2553"/>
                  <a:gd name="T93" fmla="*/ 191547553 h 1913"/>
                  <a:gd name="T94" fmla="*/ 0 w 2553"/>
                  <a:gd name="T95" fmla="*/ 196907960 h 1913"/>
                  <a:gd name="T96" fmla="*/ 656790 w 2553"/>
                  <a:gd name="T97" fmla="*/ 203799722 h 1913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2553"/>
                  <a:gd name="T148" fmla="*/ 0 h 1913"/>
                  <a:gd name="T149" fmla="*/ 2553 w 2553"/>
                  <a:gd name="T150" fmla="*/ 1913 h 1913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2553" h="1913">
                    <a:moveTo>
                      <a:pt x="23" y="1913"/>
                    </a:moveTo>
                    <a:lnTo>
                      <a:pt x="45" y="1908"/>
                    </a:lnTo>
                    <a:lnTo>
                      <a:pt x="65" y="1903"/>
                    </a:lnTo>
                    <a:lnTo>
                      <a:pt x="83" y="1897"/>
                    </a:lnTo>
                    <a:lnTo>
                      <a:pt x="99" y="1891"/>
                    </a:lnTo>
                    <a:lnTo>
                      <a:pt x="113" y="1885"/>
                    </a:lnTo>
                    <a:lnTo>
                      <a:pt x="125" y="1879"/>
                    </a:lnTo>
                    <a:lnTo>
                      <a:pt x="136" y="1874"/>
                    </a:lnTo>
                    <a:lnTo>
                      <a:pt x="144" y="1868"/>
                    </a:lnTo>
                    <a:lnTo>
                      <a:pt x="157" y="1859"/>
                    </a:lnTo>
                    <a:lnTo>
                      <a:pt x="167" y="1850"/>
                    </a:lnTo>
                    <a:lnTo>
                      <a:pt x="171" y="1844"/>
                    </a:lnTo>
                    <a:lnTo>
                      <a:pt x="173" y="1843"/>
                    </a:lnTo>
                    <a:lnTo>
                      <a:pt x="278" y="1743"/>
                    </a:lnTo>
                    <a:lnTo>
                      <a:pt x="336" y="1752"/>
                    </a:lnTo>
                    <a:lnTo>
                      <a:pt x="391" y="1759"/>
                    </a:lnTo>
                    <a:lnTo>
                      <a:pt x="428" y="1761"/>
                    </a:lnTo>
                    <a:lnTo>
                      <a:pt x="442" y="1763"/>
                    </a:lnTo>
                    <a:lnTo>
                      <a:pt x="877" y="1563"/>
                    </a:lnTo>
                    <a:lnTo>
                      <a:pt x="1263" y="1363"/>
                    </a:lnTo>
                    <a:lnTo>
                      <a:pt x="1733" y="923"/>
                    </a:lnTo>
                    <a:lnTo>
                      <a:pt x="1768" y="895"/>
                    </a:lnTo>
                    <a:lnTo>
                      <a:pt x="1804" y="866"/>
                    </a:lnTo>
                    <a:lnTo>
                      <a:pt x="1841" y="839"/>
                    </a:lnTo>
                    <a:lnTo>
                      <a:pt x="1879" y="811"/>
                    </a:lnTo>
                    <a:lnTo>
                      <a:pt x="1918" y="784"/>
                    </a:lnTo>
                    <a:lnTo>
                      <a:pt x="1957" y="757"/>
                    </a:lnTo>
                    <a:lnTo>
                      <a:pt x="1997" y="732"/>
                    </a:lnTo>
                    <a:lnTo>
                      <a:pt x="2036" y="707"/>
                    </a:lnTo>
                    <a:lnTo>
                      <a:pt x="2075" y="684"/>
                    </a:lnTo>
                    <a:lnTo>
                      <a:pt x="2112" y="662"/>
                    </a:lnTo>
                    <a:lnTo>
                      <a:pt x="2148" y="642"/>
                    </a:lnTo>
                    <a:lnTo>
                      <a:pt x="2183" y="624"/>
                    </a:lnTo>
                    <a:lnTo>
                      <a:pt x="2217" y="608"/>
                    </a:lnTo>
                    <a:lnTo>
                      <a:pt x="2248" y="594"/>
                    </a:lnTo>
                    <a:lnTo>
                      <a:pt x="2276" y="582"/>
                    </a:lnTo>
                    <a:lnTo>
                      <a:pt x="2302" y="573"/>
                    </a:lnTo>
                    <a:lnTo>
                      <a:pt x="2427" y="483"/>
                    </a:lnTo>
                    <a:lnTo>
                      <a:pt x="2445" y="470"/>
                    </a:lnTo>
                    <a:lnTo>
                      <a:pt x="2461" y="457"/>
                    </a:lnTo>
                    <a:lnTo>
                      <a:pt x="2475" y="444"/>
                    </a:lnTo>
                    <a:lnTo>
                      <a:pt x="2487" y="430"/>
                    </a:lnTo>
                    <a:lnTo>
                      <a:pt x="2499" y="418"/>
                    </a:lnTo>
                    <a:lnTo>
                      <a:pt x="2509" y="405"/>
                    </a:lnTo>
                    <a:lnTo>
                      <a:pt x="2519" y="393"/>
                    </a:lnTo>
                    <a:lnTo>
                      <a:pt x="2526" y="381"/>
                    </a:lnTo>
                    <a:lnTo>
                      <a:pt x="2533" y="370"/>
                    </a:lnTo>
                    <a:lnTo>
                      <a:pt x="2538" y="358"/>
                    </a:lnTo>
                    <a:lnTo>
                      <a:pt x="2543" y="348"/>
                    </a:lnTo>
                    <a:lnTo>
                      <a:pt x="2546" y="338"/>
                    </a:lnTo>
                    <a:lnTo>
                      <a:pt x="2549" y="327"/>
                    </a:lnTo>
                    <a:lnTo>
                      <a:pt x="2551" y="317"/>
                    </a:lnTo>
                    <a:lnTo>
                      <a:pt x="2552" y="308"/>
                    </a:lnTo>
                    <a:lnTo>
                      <a:pt x="2553" y="299"/>
                    </a:lnTo>
                    <a:lnTo>
                      <a:pt x="2552" y="283"/>
                    </a:lnTo>
                    <a:lnTo>
                      <a:pt x="2551" y="267"/>
                    </a:lnTo>
                    <a:lnTo>
                      <a:pt x="2547" y="255"/>
                    </a:lnTo>
                    <a:lnTo>
                      <a:pt x="2544" y="244"/>
                    </a:lnTo>
                    <a:lnTo>
                      <a:pt x="2535" y="229"/>
                    </a:lnTo>
                    <a:lnTo>
                      <a:pt x="2532" y="224"/>
                    </a:lnTo>
                    <a:lnTo>
                      <a:pt x="2462" y="124"/>
                    </a:lnTo>
                    <a:lnTo>
                      <a:pt x="2445" y="125"/>
                    </a:lnTo>
                    <a:lnTo>
                      <a:pt x="2428" y="125"/>
                    </a:lnTo>
                    <a:lnTo>
                      <a:pt x="2414" y="125"/>
                    </a:lnTo>
                    <a:lnTo>
                      <a:pt x="2401" y="124"/>
                    </a:lnTo>
                    <a:lnTo>
                      <a:pt x="2388" y="122"/>
                    </a:lnTo>
                    <a:lnTo>
                      <a:pt x="2376" y="119"/>
                    </a:lnTo>
                    <a:lnTo>
                      <a:pt x="2365" y="117"/>
                    </a:lnTo>
                    <a:lnTo>
                      <a:pt x="2354" y="112"/>
                    </a:lnTo>
                    <a:lnTo>
                      <a:pt x="2344" y="108"/>
                    </a:lnTo>
                    <a:lnTo>
                      <a:pt x="2336" y="104"/>
                    </a:lnTo>
                    <a:lnTo>
                      <a:pt x="2329" y="99"/>
                    </a:lnTo>
                    <a:lnTo>
                      <a:pt x="2320" y="93"/>
                    </a:lnTo>
                    <a:lnTo>
                      <a:pt x="2307" y="81"/>
                    </a:lnTo>
                    <a:lnTo>
                      <a:pt x="2296" y="69"/>
                    </a:lnTo>
                    <a:lnTo>
                      <a:pt x="2276" y="45"/>
                    </a:lnTo>
                    <a:lnTo>
                      <a:pt x="2258" y="23"/>
                    </a:lnTo>
                    <a:lnTo>
                      <a:pt x="2248" y="15"/>
                    </a:lnTo>
                    <a:lnTo>
                      <a:pt x="2239" y="8"/>
                    </a:lnTo>
                    <a:lnTo>
                      <a:pt x="2233" y="6"/>
                    </a:lnTo>
                    <a:lnTo>
                      <a:pt x="2227" y="4"/>
                    </a:lnTo>
                    <a:lnTo>
                      <a:pt x="2219" y="4"/>
                    </a:lnTo>
                    <a:lnTo>
                      <a:pt x="2212" y="4"/>
                    </a:lnTo>
                    <a:lnTo>
                      <a:pt x="2209" y="2"/>
                    </a:lnTo>
                    <a:lnTo>
                      <a:pt x="2205" y="0"/>
                    </a:lnTo>
                    <a:lnTo>
                      <a:pt x="2201" y="2"/>
                    </a:lnTo>
                    <a:lnTo>
                      <a:pt x="2197" y="4"/>
                    </a:lnTo>
                    <a:lnTo>
                      <a:pt x="2193" y="6"/>
                    </a:lnTo>
                    <a:lnTo>
                      <a:pt x="2189" y="11"/>
                    </a:lnTo>
                    <a:lnTo>
                      <a:pt x="2186" y="16"/>
                    </a:lnTo>
                    <a:lnTo>
                      <a:pt x="2181" y="22"/>
                    </a:lnTo>
                    <a:lnTo>
                      <a:pt x="2174" y="36"/>
                    </a:lnTo>
                    <a:lnTo>
                      <a:pt x="2166" y="53"/>
                    </a:lnTo>
                    <a:lnTo>
                      <a:pt x="2159" y="72"/>
                    </a:lnTo>
                    <a:lnTo>
                      <a:pt x="2152" y="93"/>
                    </a:lnTo>
                    <a:lnTo>
                      <a:pt x="2140" y="132"/>
                    </a:lnTo>
                    <a:lnTo>
                      <a:pt x="2130" y="169"/>
                    </a:lnTo>
                    <a:lnTo>
                      <a:pt x="2124" y="194"/>
                    </a:lnTo>
                    <a:lnTo>
                      <a:pt x="2122" y="203"/>
                    </a:lnTo>
                    <a:lnTo>
                      <a:pt x="1953" y="354"/>
                    </a:lnTo>
                    <a:lnTo>
                      <a:pt x="1812" y="534"/>
                    </a:lnTo>
                    <a:lnTo>
                      <a:pt x="1847" y="594"/>
                    </a:lnTo>
                    <a:lnTo>
                      <a:pt x="1850" y="599"/>
                    </a:lnTo>
                    <a:lnTo>
                      <a:pt x="1856" y="613"/>
                    </a:lnTo>
                    <a:lnTo>
                      <a:pt x="1858" y="625"/>
                    </a:lnTo>
                    <a:lnTo>
                      <a:pt x="1855" y="639"/>
                    </a:lnTo>
                    <a:lnTo>
                      <a:pt x="1854" y="648"/>
                    </a:lnTo>
                    <a:lnTo>
                      <a:pt x="1852" y="657"/>
                    </a:lnTo>
                    <a:lnTo>
                      <a:pt x="1847" y="667"/>
                    </a:lnTo>
                    <a:lnTo>
                      <a:pt x="1842" y="678"/>
                    </a:lnTo>
                    <a:lnTo>
                      <a:pt x="1825" y="685"/>
                    </a:lnTo>
                    <a:lnTo>
                      <a:pt x="1810" y="690"/>
                    </a:lnTo>
                    <a:lnTo>
                      <a:pt x="1796" y="691"/>
                    </a:lnTo>
                    <a:lnTo>
                      <a:pt x="1783" y="690"/>
                    </a:lnTo>
                    <a:lnTo>
                      <a:pt x="1772" y="687"/>
                    </a:lnTo>
                    <a:lnTo>
                      <a:pt x="1763" y="684"/>
                    </a:lnTo>
                    <a:lnTo>
                      <a:pt x="1754" y="679"/>
                    </a:lnTo>
                    <a:lnTo>
                      <a:pt x="1747" y="673"/>
                    </a:lnTo>
                    <a:lnTo>
                      <a:pt x="1740" y="666"/>
                    </a:lnTo>
                    <a:lnTo>
                      <a:pt x="1735" y="660"/>
                    </a:lnTo>
                    <a:lnTo>
                      <a:pt x="1732" y="653"/>
                    </a:lnTo>
                    <a:lnTo>
                      <a:pt x="1728" y="647"/>
                    </a:lnTo>
                    <a:lnTo>
                      <a:pt x="1723" y="637"/>
                    </a:lnTo>
                    <a:lnTo>
                      <a:pt x="1722" y="633"/>
                    </a:lnTo>
                    <a:lnTo>
                      <a:pt x="1692" y="663"/>
                    </a:lnTo>
                    <a:lnTo>
                      <a:pt x="1613" y="754"/>
                    </a:lnTo>
                    <a:lnTo>
                      <a:pt x="1372" y="874"/>
                    </a:lnTo>
                    <a:lnTo>
                      <a:pt x="1113" y="1123"/>
                    </a:lnTo>
                    <a:lnTo>
                      <a:pt x="893" y="1253"/>
                    </a:lnTo>
                    <a:lnTo>
                      <a:pt x="683" y="1353"/>
                    </a:lnTo>
                    <a:lnTo>
                      <a:pt x="592" y="1393"/>
                    </a:lnTo>
                    <a:lnTo>
                      <a:pt x="393" y="1403"/>
                    </a:lnTo>
                    <a:lnTo>
                      <a:pt x="213" y="1633"/>
                    </a:lnTo>
                    <a:lnTo>
                      <a:pt x="157" y="1663"/>
                    </a:lnTo>
                    <a:lnTo>
                      <a:pt x="42" y="1693"/>
                    </a:lnTo>
                    <a:lnTo>
                      <a:pt x="40" y="1696"/>
                    </a:lnTo>
                    <a:lnTo>
                      <a:pt x="31" y="1707"/>
                    </a:lnTo>
                    <a:lnTo>
                      <a:pt x="25" y="1716"/>
                    </a:lnTo>
                    <a:lnTo>
                      <a:pt x="20" y="1725"/>
                    </a:lnTo>
                    <a:lnTo>
                      <a:pt x="14" y="1737"/>
                    </a:lnTo>
                    <a:lnTo>
                      <a:pt x="10" y="1751"/>
                    </a:lnTo>
                    <a:lnTo>
                      <a:pt x="6" y="1765"/>
                    </a:lnTo>
                    <a:lnTo>
                      <a:pt x="2" y="1782"/>
                    </a:lnTo>
                    <a:lnTo>
                      <a:pt x="0" y="1800"/>
                    </a:lnTo>
                    <a:lnTo>
                      <a:pt x="0" y="1819"/>
                    </a:lnTo>
                    <a:lnTo>
                      <a:pt x="2" y="1841"/>
                    </a:lnTo>
                    <a:lnTo>
                      <a:pt x="6" y="1863"/>
                    </a:lnTo>
                    <a:lnTo>
                      <a:pt x="13" y="1887"/>
                    </a:lnTo>
                    <a:lnTo>
                      <a:pt x="23" y="19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hu-HU" sz="1000" dirty="0"/>
              </a:p>
            </p:txBody>
          </p:sp>
          <p:sp>
            <p:nvSpPr>
              <p:cNvPr id="12" name="Text Box 55"/>
              <p:cNvSpPr txBox="1">
                <a:spLocks noChangeArrowheads="1"/>
              </p:cNvSpPr>
              <p:nvPr/>
            </p:nvSpPr>
            <p:spPr bwMode="gray">
              <a:xfrm>
                <a:off x="5478733" y="4689802"/>
                <a:ext cx="517433" cy="27814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>
                  <a:lnSpc>
                    <a:spcPts val="2000"/>
                  </a:lnSpc>
                </a:pPr>
                <a:r>
                  <a:rPr lang="hu-HU" sz="1100" noProof="1">
                    <a:solidFill>
                      <a:srgbClr val="000000"/>
                    </a:solidFill>
                    <a:latin typeface="+mj-lt"/>
                  </a:rPr>
                  <a:t>Szeged</a:t>
                </a:r>
              </a:p>
            </p:txBody>
          </p:sp>
          <p:sp>
            <p:nvSpPr>
              <p:cNvPr id="13" name="Text Box 62"/>
              <p:cNvSpPr txBox="1">
                <a:spLocks noChangeArrowheads="1"/>
              </p:cNvSpPr>
              <p:nvPr/>
            </p:nvSpPr>
            <p:spPr bwMode="gray">
              <a:xfrm>
                <a:off x="2075204" y="4473622"/>
                <a:ext cx="949619" cy="27814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>
                  <a:lnSpc>
                    <a:spcPts val="2000"/>
                  </a:lnSpc>
                </a:pPr>
                <a:r>
                  <a:rPr lang="hu-HU" sz="1100" noProof="1">
                    <a:solidFill>
                      <a:srgbClr val="000000"/>
                    </a:solidFill>
                    <a:latin typeface="+mj-lt"/>
                  </a:rPr>
                  <a:t>Zalaegerszeg</a:t>
                </a:r>
              </a:p>
            </p:txBody>
          </p:sp>
          <p:grpSp>
            <p:nvGrpSpPr>
              <p:cNvPr id="14" name="Gruppieren 242"/>
              <p:cNvGrpSpPr>
                <a:grpSpLocks/>
              </p:cNvGrpSpPr>
              <p:nvPr/>
            </p:nvGrpSpPr>
            <p:grpSpPr bwMode="auto">
              <a:xfrm>
                <a:off x="5481264" y="1888593"/>
                <a:ext cx="682529" cy="278143"/>
                <a:chOff x="5481264" y="1888593"/>
                <a:chExt cx="682529" cy="278143"/>
              </a:xfrm>
            </p:grpSpPr>
            <p:sp>
              <p:nvSpPr>
                <p:cNvPr id="65" name="Text Box 50"/>
                <p:cNvSpPr txBox="1">
                  <a:spLocks noChangeArrowheads="1"/>
                </p:cNvSpPr>
                <p:nvPr/>
              </p:nvSpPr>
              <p:spPr bwMode="gray">
                <a:xfrm>
                  <a:off x="5598779" y="1888593"/>
                  <a:ext cx="565014" cy="27814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lnSpc>
                      <a:spcPts val="2000"/>
                    </a:lnSpc>
                  </a:pPr>
                  <a:r>
                    <a:rPr lang="hu-HU" sz="1100" noProof="1">
                      <a:solidFill>
                        <a:srgbClr val="000000"/>
                      </a:solidFill>
                      <a:latin typeface="+mj-lt"/>
                    </a:rPr>
                    <a:t>Miskolc</a:t>
                  </a:r>
                </a:p>
              </p:txBody>
            </p:sp>
            <p:sp>
              <p:nvSpPr>
                <p:cNvPr id="66" name="Ellipse 65"/>
                <p:cNvSpPr/>
                <p:nvPr/>
              </p:nvSpPr>
              <p:spPr>
                <a:xfrm>
                  <a:off x="5481264" y="2037410"/>
                  <a:ext cx="71429" cy="73006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hu-HU" sz="1000" dirty="0">
                    <a:ln w="9525">
                      <a:solidFill>
                        <a:srgbClr val="000000"/>
                      </a:solidFill>
                    </a:ln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15" name="Gruppieren 243"/>
              <p:cNvGrpSpPr>
                <a:grpSpLocks/>
              </p:cNvGrpSpPr>
              <p:nvPr/>
            </p:nvGrpSpPr>
            <p:grpSpPr bwMode="auto">
              <a:xfrm>
                <a:off x="6468579" y="2045999"/>
                <a:ext cx="1023074" cy="278143"/>
                <a:chOff x="6468579" y="2045999"/>
                <a:chExt cx="1023074" cy="278143"/>
              </a:xfrm>
            </p:grpSpPr>
            <p:sp>
              <p:nvSpPr>
                <p:cNvPr id="63" name="Text Box 51"/>
                <p:cNvSpPr txBox="1">
                  <a:spLocks noChangeArrowheads="1"/>
                </p:cNvSpPr>
                <p:nvPr/>
              </p:nvSpPr>
              <p:spPr bwMode="gray">
                <a:xfrm>
                  <a:off x="6593579" y="2045999"/>
                  <a:ext cx="898074" cy="27814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lnSpc>
                      <a:spcPts val="2000"/>
                    </a:lnSpc>
                  </a:pPr>
                  <a:r>
                    <a:rPr lang="hu-HU" sz="1100" noProof="1">
                      <a:solidFill>
                        <a:srgbClr val="000000"/>
                      </a:solidFill>
                      <a:latin typeface="+mj-lt"/>
                    </a:rPr>
                    <a:t>Nyíregyháza</a:t>
                  </a:r>
                </a:p>
              </p:txBody>
            </p:sp>
            <p:sp>
              <p:nvSpPr>
                <p:cNvPr id="64" name="Ellipse 63"/>
                <p:cNvSpPr/>
                <p:nvPr/>
              </p:nvSpPr>
              <p:spPr>
                <a:xfrm>
                  <a:off x="6468579" y="2185009"/>
                  <a:ext cx="71429" cy="71420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hu-HU" sz="1000" dirty="0">
                    <a:ln w="9525">
                      <a:solidFill>
                        <a:srgbClr val="000000"/>
                      </a:solidFill>
                    </a:ln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16" name="Gruppieren 240"/>
              <p:cNvGrpSpPr>
                <a:grpSpLocks/>
              </p:cNvGrpSpPr>
              <p:nvPr/>
            </p:nvGrpSpPr>
            <p:grpSpPr bwMode="auto">
              <a:xfrm>
                <a:off x="5151101" y="2289136"/>
                <a:ext cx="457147" cy="278143"/>
                <a:chOff x="5151101" y="2289136"/>
                <a:chExt cx="457147" cy="278143"/>
              </a:xfrm>
            </p:grpSpPr>
            <p:sp>
              <p:nvSpPr>
                <p:cNvPr id="61" name="Text Box 49"/>
                <p:cNvSpPr txBox="1">
                  <a:spLocks noChangeArrowheads="1"/>
                </p:cNvSpPr>
                <p:nvPr/>
              </p:nvSpPr>
              <p:spPr bwMode="gray">
                <a:xfrm>
                  <a:off x="5275188" y="2289136"/>
                  <a:ext cx="333060" cy="27814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 type="none" w="med" len="lg"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lnSpc>
                      <a:spcPts val="2000"/>
                    </a:lnSpc>
                  </a:pPr>
                  <a:r>
                    <a:rPr lang="hu-HU" sz="1100" noProof="1">
                      <a:solidFill>
                        <a:srgbClr val="000000"/>
                      </a:solidFill>
                      <a:latin typeface="+mj-lt"/>
                    </a:rPr>
                    <a:t>Eger</a:t>
                  </a:r>
                </a:p>
              </p:txBody>
            </p:sp>
            <p:sp>
              <p:nvSpPr>
                <p:cNvPr id="62" name="Ellipse 61"/>
                <p:cNvSpPr/>
                <p:nvPr/>
              </p:nvSpPr>
              <p:spPr>
                <a:xfrm>
                  <a:off x="5151101" y="2435770"/>
                  <a:ext cx="71429" cy="73006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hu-HU" sz="1000" dirty="0">
                    <a:ln w="9525">
                      <a:solidFill>
                        <a:srgbClr val="000000"/>
                      </a:solidFill>
                    </a:ln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17" name="Gruppieren 239"/>
              <p:cNvGrpSpPr>
                <a:grpSpLocks/>
              </p:cNvGrpSpPr>
              <p:nvPr/>
            </p:nvGrpSpPr>
            <p:grpSpPr bwMode="auto">
              <a:xfrm>
                <a:off x="5732446" y="2593963"/>
                <a:ext cx="782165" cy="278143"/>
                <a:chOff x="5732446" y="2593963"/>
                <a:chExt cx="782165" cy="278143"/>
              </a:xfrm>
            </p:grpSpPr>
            <p:sp>
              <p:nvSpPr>
                <p:cNvPr id="59" name="Text Box 52"/>
                <p:cNvSpPr txBox="1">
                  <a:spLocks noChangeArrowheads="1"/>
                </p:cNvSpPr>
                <p:nvPr/>
              </p:nvSpPr>
              <p:spPr bwMode="gray">
                <a:xfrm>
                  <a:off x="5732446" y="2593963"/>
                  <a:ext cx="685946" cy="27814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lnSpc>
                      <a:spcPts val="2000"/>
                    </a:lnSpc>
                  </a:pPr>
                  <a:r>
                    <a:rPr lang="hu-HU" sz="1100" noProof="1">
                      <a:solidFill>
                        <a:srgbClr val="000000"/>
                      </a:solidFill>
                      <a:latin typeface="+mj-lt"/>
                    </a:rPr>
                    <a:t>Debrecen</a:t>
                  </a:r>
                </a:p>
              </p:txBody>
            </p:sp>
            <p:sp>
              <p:nvSpPr>
                <p:cNvPr id="60" name="Ellipse 59"/>
                <p:cNvSpPr/>
                <p:nvPr/>
              </p:nvSpPr>
              <p:spPr>
                <a:xfrm>
                  <a:off x="6443182" y="2742079"/>
                  <a:ext cx="71429" cy="73006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hu-HU" sz="1000" dirty="0">
                    <a:ln w="9525">
                      <a:solidFill>
                        <a:srgbClr val="000000"/>
                      </a:solidFill>
                    </a:ln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18" name="Gruppieren 238"/>
              <p:cNvGrpSpPr>
                <a:grpSpLocks/>
              </p:cNvGrpSpPr>
              <p:nvPr/>
            </p:nvGrpSpPr>
            <p:grpSpPr bwMode="auto">
              <a:xfrm>
                <a:off x="5152688" y="3349910"/>
                <a:ext cx="687650" cy="278143"/>
                <a:chOff x="5152688" y="3349910"/>
                <a:chExt cx="687650" cy="278143"/>
              </a:xfrm>
            </p:grpSpPr>
            <p:sp>
              <p:nvSpPr>
                <p:cNvPr id="57" name="Text Box 48"/>
                <p:cNvSpPr txBox="1">
                  <a:spLocks noChangeArrowheads="1"/>
                </p:cNvSpPr>
                <p:nvPr/>
              </p:nvSpPr>
              <p:spPr bwMode="gray">
                <a:xfrm>
                  <a:off x="5275325" y="3349910"/>
                  <a:ext cx="565013" cy="27814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 type="none" w="med" len="lg"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lnSpc>
                      <a:spcPts val="2000"/>
                    </a:lnSpc>
                  </a:pPr>
                  <a:r>
                    <a:rPr lang="hu-HU" sz="1100" noProof="1">
                      <a:solidFill>
                        <a:srgbClr val="000000"/>
                      </a:solidFill>
                      <a:latin typeface="+mj-lt"/>
                    </a:rPr>
                    <a:t>Szolnok</a:t>
                  </a:r>
                </a:p>
              </p:txBody>
            </p:sp>
            <p:sp>
              <p:nvSpPr>
                <p:cNvPr id="58" name="Ellipse 57"/>
                <p:cNvSpPr/>
                <p:nvPr/>
              </p:nvSpPr>
              <p:spPr>
                <a:xfrm>
                  <a:off x="5152688" y="3483251"/>
                  <a:ext cx="71430" cy="71420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hu-HU" sz="1000" dirty="0">
                    <a:ln w="9525">
                      <a:solidFill>
                        <a:srgbClr val="000000"/>
                      </a:solidFill>
                    </a:ln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19" name="Gruppieren 230"/>
              <p:cNvGrpSpPr>
                <a:grpSpLocks/>
              </p:cNvGrpSpPr>
              <p:nvPr/>
            </p:nvGrpSpPr>
            <p:grpSpPr bwMode="auto">
              <a:xfrm>
                <a:off x="5256432" y="3911344"/>
                <a:ext cx="943890" cy="278143"/>
                <a:chOff x="5256432" y="3911344"/>
                <a:chExt cx="943890" cy="278143"/>
              </a:xfrm>
            </p:grpSpPr>
            <p:sp>
              <p:nvSpPr>
                <p:cNvPr id="55" name="Text Box 54"/>
                <p:cNvSpPr txBox="1">
                  <a:spLocks noChangeArrowheads="1"/>
                </p:cNvSpPr>
                <p:nvPr/>
              </p:nvSpPr>
              <p:spPr bwMode="gray">
                <a:xfrm>
                  <a:off x="5256432" y="3911344"/>
                  <a:ext cx="848511" cy="27814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lnSpc>
                      <a:spcPts val="2000"/>
                    </a:lnSpc>
                  </a:pPr>
                  <a:r>
                    <a:rPr lang="hu-HU" sz="1100" noProof="1">
                      <a:solidFill>
                        <a:srgbClr val="000000"/>
                      </a:solidFill>
                      <a:latin typeface="+mj-lt"/>
                    </a:rPr>
                    <a:t>Békéscsaba</a:t>
                  </a:r>
                </a:p>
              </p:txBody>
            </p:sp>
            <p:sp>
              <p:nvSpPr>
                <p:cNvPr id="56" name="Ellipse 55"/>
                <p:cNvSpPr/>
                <p:nvPr/>
              </p:nvSpPr>
              <p:spPr>
                <a:xfrm>
                  <a:off x="6128893" y="4070475"/>
                  <a:ext cx="71429" cy="73006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hu-HU" sz="1000" dirty="0">
                    <a:ln w="9525">
                      <a:solidFill>
                        <a:srgbClr val="000000"/>
                      </a:solidFill>
                    </a:ln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20" name="Gruppieren 237"/>
              <p:cNvGrpSpPr>
                <a:grpSpLocks/>
              </p:cNvGrpSpPr>
              <p:nvPr/>
            </p:nvGrpSpPr>
            <p:grpSpPr bwMode="auto">
              <a:xfrm>
                <a:off x="3979657" y="3191657"/>
                <a:ext cx="820343" cy="278143"/>
                <a:chOff x="3979657" y="3191657"/>
                <a:chExt cx="820343" cy="278143"/>
              </a:xfrm>
            </p:grpSpPr>
            <p:sp>
              <p:nvSpPr>
                <p:cNvPr id="53" name="Text Box 47"/>
                <p:cNvSpPr txBox="1">
                  <a:spLocks noChangeArrowheads="1"/>
                </p:cNvSpPr>
                <p:nvPr/>
              </p:nvSpPr>
              <p:spPr bwMode="gray">
                <a:xfrm>
                  <a:off x="4116035" y="3191657"/>
                  <a:ext cx="683965" cy="27814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 type="none" w="med" len="lg"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lnSpc>
                      <a:spcPts val="2000"/>
                    </a:lnSpc>
                  </a:pPr>
                  <a:r>
                    <a:rPr lang="hu-HU" sz="1100" noProof="1">
                      <a:solidFill>
                        <a:srgbClr val="000000"/>
                      </a:solidFill>
                      <a:latin typeface="+mj-lt"/>
                    </a:rPr>
                    <a:t>Budapest</a:t>
                  </a:r>
                </a:p>
              </p:txBody>
            </p:sp>
            <p:sp>
              <p:nvSpPr>
                <p:cNvPr id="54" name="Ellipse 53"/>
                <p:cNvSpPr/>
                <p:nvPr/>
              </p:nvSpPr>
              <p:spPr>
                <a:xfrm>
                  <a:off x="3979657" y="3288039"/>
                  <a:ext cx="71429" cy="73006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hu-HU" sz="1000" dirty="0">
                    <a:ln w="9525">
                      <a:solidFill>
                        <a:srgbClr val="000000"/>
                      </a:solidFill>
                    </a:ln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21" name="Gruppieren 241"/>
              <p:cNvGrpSpPr>
                <a:grpSpLocks/>
              </p:cNvGrpSpPr>
              <p:nvPr/>
            </p:nvGrpSpPr>
            <p:grpSpPr bwMode="auto">
              <a:xfrm>
                <a:off x="4547918" y="2093686"/>
                <a:ext cx="945220" cy="278143"/>
                <a:chOff x="4547918" y="2093686"/>
                <a:chExt cx="945220" cy="278143"/>
              </a:xfrm>
            </p:grpSpPr>
            <p:sp>
              <p:nvSpPr>
                <p:cNvPr id="51" name="Text Box 53"/>
                <p:cNvSpPr txBox="1">
                  <a:spLocks noChangeArrowheads="1"/>
                </p:cNvSpPr>
                <p:nvPr/>
              </p:nvSpPr>
              <p:spPr bwMode="gray">
                <a:xfrm>
                  <a:off x="4666434" y="2093686"/>
                  <a:ext cx="826704" cy="27814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lnSpc>
                      <a:spcPts val="2000"/>
                    </a:lnSpc>
                  </a:pPr>
                  <a:r>
                    <a:rPr lang="hu-HU" sz="1100" noProof="1">
                      <a:solidFill>
                        <a:srgbClr val="000000"/>
                      </a:solidFill>
                      <a:latin typeface="+mj-lt"/>
                    </a:rPr>
                    <a:t>Salgótarján</a:t>
                  </a:r>
                </a:p>
              </p:txBody>
            </p:sp>
            <p:sp>
              <p:nvSpPr>
                <p:cNvPr id="52" name="Ellipse 51"/>
                <p:cNvSpPr/>
                <p:nvPr/>
              </p:nvSpPr>
              <p:spPr>
                <a:xfrm>
                  <a:off x="4547918" y="2243731"/>
                  <a:ext cx="71429" cy="71419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hu-HU" sz="1000" dirty="0">
                    <a:ln w="9525">
                      <a:solidFill>
                        <a:srgbClr val="000000"/>
                      </a:solidFill>
                    </a:ln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22" name="Gruppieren 231"/>
              <p:cNvGrpSpPr>
                <a:grpSpLocks/>
              </p:cNvGrpSpPr>
              <p:nvPr/>
            </p:nvGrpSpPr>
            <p:grpSpPr bwMode="auto">
              <a:xfrm>
                <a:off x="3930037" y="3823243"/>
                <a:ext cx="897251" cy="278143"/>
                <a:chOff x="3930037" y="3823243"/>
                <a:chExt cx="897251" cy="278143"/>
              </a:xfrm>
            </p:grpSpPr>
            <p:sp>
              <p:nvSpPr>
                <p:cNvPr id="49" name="Text Box 56"/>
                <p:cNvSpPr txBox="1">
                  <a:spLocks noChangeArrowheads="1"/>
                </p:cNvSpPr>
                <p:nvPr/>
              </p:nvSpPr>
              <p:spPr bwMode="gray">
                <a:xfrm>
                  <a:off x="3930037" y="3823243"/>
                  <a:ext cx="804896" cy="27814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lnSpc>
                      <a:spcPts val="2000"/>
                    </a:lnSpc>
                  </a:pPr>
                  <a:r>
                    <a:rPr lang="hu-HU" sz="1100" noProof="1">
                      <a:solidFill>
                        <a:srgbClr val="000000"/>
                      </a:solidFill>
                      <a:latin typeface="+mj-lt"/>
                    </a:rPr>
                    <a:t>Kecskemét</a:t>
                  </a:r>
                </a:p>
              </p:txBody>
            </p:sp>
            <p:sp>
              <p:nvSpPr>
                <p:cNvPr id="50" name="Ellipse 49"/>
                <p:cNvSpPr/>
                <p:nvPr/>
              </p:nvSpPr>
              <p:spPr>
                <a:xfrm>
                  <a:off x="4755858" y="3964140"/>
                  <a:ext cx="71430" cy="71419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hu-HU" sz="1000" dirty="0">
                    <a:ln w="9525">
                      <a:solidFill>
                        <a:srgbClr val="000000"/>
                      </a:solidFill>
                    </a:ln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23" name="Gruppieren 227"/>
              <p:cNvGrpSpPr>
                <a:grpSpLocks/>
              </p:cNvGrpSpPr>
              <p:nvPr/>
            </p:nvGrpSpPr>
            <p:grpSpPr bwMode="auto">
              <a:xfrm>
                <a:off x="3900290" y="4832279"/>
                <a:ext cx="1530180" cy="310186"/>
                <a:chOff x="3900290" y="4832279"/>
                <a:chExt cx="1530180" cy="310186"/>
              </a:xfrm>
            </p:grpSpPr>
            <p:sp>
              <p:nvSpPr>
                <p:cNvPr id="46" name="Ellipse 45"/>
                <p:cNvSpPr/>
                <p:nvPr/>
              </p:nvSpPr>
              <p:spPr>
                <a:xfrm>
                  <a:off x="5359040" y="4832279"/>
                  <a:ext cx="71430" cy="71420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hu-HU" sz="1000" dirty="0">
                    <a:ln w="9525">
                      <a:solidFill>
                        <a:srgbClr val="000000"/>
                      </a:solidFill>
                    </a:ln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47" name="Text Box 58"/>
                <p:cNvSpPr txBox="1">
                  <a:spLocks noChangeArrowheads="1"/>
                </p:cNvSpPr>
                <p:nvPr/>
              </p:nvSpPr>
              <p:spPr bwMode="gray">
                <a:xfrm>
                  <a:off x="4021952" y="4864322"/>
                  <a:ext cx="727580" cy="27814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lnSpc>
                      <a:spcPts val="2000"/>
                    </a:lnSpc>
                  </a:pPr>
                  <a:r>
                    <a:rPr lang="hu-HU" sz="1100" noProof="1">
                      <a:solidFill>
                        <a:srgbClr val="000000"/>
                      </a:solidFill>
                      <a:latin typeface="+mj-lt"/>
                    </a:rPr>
                    <a:t>Szekszárd</a:t>
                  </a:r>
                </a:p>
              </p:txBody>
            </p:sp>
            <p:sp>
              <p:nvSpPr>
                <p:cNvPr id="48" name="Ellipse 47"/>
                <p:cNvSpPr/>
                <p:nvPr/>
              </p:nvSpPr>
              <p:spPr>
                <a:xfrm>
                  <a:off x="3900290" y="5008447"/>
                  <a:ext cx="71429" cy="71419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hu-HU" sz="1000" dirty="0">
                    <a:ln w="9525">
                      <a:solidFill>
                        <a:srgbClr val="000000"/>
                      </a:solidFill>
                    </a:ln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24" name="Gruppieren 225"/>
              <p:cNvGrpSpPr>
                <a:grpSpLocks/>
              </p:cNvGrpSpPr>
              <p:nvPr/>
            </p:nvGrpSpPr>
            <p:grpSpPr bwMode="auto">
              <a:xfrm>
                <a:off x="3463776" y="5324899"/>
                <a:ext cx="461111" cy="278143"/>
                <a:chOff x="3463776" y="5324899"/>
                <a:chExt cx="461111" cy="278143"/>
              </a:xfrm>
            </p:grpSpPr>
            <p:sp>
              <p:nvSpPr>
                <p:cNvPr id="44" name="Text Box 57"/>
                <p:cNvSpPr txBox="1">
                  <a:spLocks noChangeArrowheads="1"/>
                </p:cNvSpPr>
                <p:nvPr/>
              </p:nvSpPr>
              <p:spPr bwMode="gray">
                <a:xfrm>
                  <a:off x="3585878" y="5324899"/>
                  <a:ext cx="339009" cy="27814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lnSpc>
                      <a:spcPts val="2000"/>
                    </a:lnSpc>
                  </a:pPr>
                  <a:r>
                    <a:rPr lang="hu-HU" sz="1100" noProof="1">
                      <a:solidFill>
                        <a:srgbClr val="000000"/>
                      </a:solidFill>
                      <a:latin typeface="+mj-lt"/>
                    </a:rPr>
                    <a:t>Pécs</a:t>
                  </a:r>
                </a:p>
              </p:txBody>
            </p:sp>
            <p:sp>
              <p:nvSpPr>
                <p:cNvPr id="45" name="Ellipse 44"/>
                <p:cNvSpPr/>
                <p:nvPr/>
              </p:nvSpPr>
              <p:spPr>
                <a:xfrm>
                  <a:off x="3463776" y="5414743"/>
                  <a:ext cx="71430" cy="73006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hu-HU" sz="1000" dirty="0">
                    <a:ln w="9525">
                      <a:solidFill>
                        <a:srgbClr val="000000"/>
                      </a:solidFill>
                    </a:ln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25" name="Gruppieren 228"/>
              <p:cNvGrpSpPr>
                <a:grpSpLocks/>
              </p:cNvGrpSpPr>
              <p:nvPr/>
            </p:nvGrpSpPr>
            <p:grpSpPr bwMode="auto">
              <a:xfrm>
                <a:off x="2279771" y="4892580"/>
                <a:ext cx="784000" cy="278143"/>
                <a:chOff x="2279771" y="4892580"/>
                <a:chExt cx="784000" cy="278143"/>
              </a:xfrm>
            </p:grpSpPr>
            <p:sp>
              <p:nvSpPr>
                <p:cNvPr id="42" name="Text Box 59"/>
                <p:cNvSpPr txBox="1">
                  <a:spLocks noChangeArrowheads="1"/>
                </p:cNvSpPr>
                <p:nvPr/>
              </p:nvSpPr>
              <p:spPr bwMode="gray">
                <a:xfrm>
                  <a:off x="2279771" y="4892580"/>
                  <a:ext cx="681981" cy="27814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lnSpc>
                      <a:spcPts val="2000"/>
                    </a:lnSpc>
                  </a:pPr>
                  <a:r>
                    <a:rPr lang="hu-HU" sz="1100" noProof="1">
                      <a:solidFill>
                        <a:srgbClr val="000000"/>
                      </a:solidFill>
                      <a:latin typeface="+mj-lt"/>
                    </a:rPr>
                    <a:t>Kaposvár</a:t>
                  </a:r>
                </a:p>
              </p:txBody>
            </p:sp>
            <p:sp>
              <p:nvSpPr>
                <p:cNvPr id="43" name="Ellipse 42"/>
                <p:cNvSpPr/>
                <p:nvPr/>
              </p:nvSpPr>
              <p:spPr>
                <a:xfrm>
                  <a:off x="2992342" y="5033841"/>
                  <a:ext cx="71429" cy="73006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hu-HU" sz="1000" dirty="0">
                    <a:ln w="9525">
                      <a:solidFill>
                        <a:srgbClr val="000000"/>
                      </a:solidFill>
                    </a:ln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26" name="Ellipse 25"/>
              <p:cNvSpPr/>
              <p:nvPr/>
            </p:nvSpPr>
            <p:spPr>
              <a:xfrm>
                <a:off x="1952644" y="4603738"/>
                <a:ext cx="73017" cy="71420"/>
              </a:xfrm>
              <a:prstGeom prst="ellipse">
                <a:avLst/>
              </a:prstGeom>
              <a:solidFill>
                <a:schemeClr val="tx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hu-HU" sz="1000" dirty="0">
                  <a:ln w="9525">
                    <a:solidFill>
                      <a:srgbClr val="000000"/>
                    </a:solidFill>
                  </a:ln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27" name="Gruppieren 232"/>
              <p:cNvGrpSpPr>
                <a:grpSpLocks/>
              </p:cNvGrpSpPr>
              <p:nvPr/>
            </p:nvGrpSpPr>
            <p:grpSpPr bwMode="auto">
              <a:xfrm>
                <a:off x="1632005" y="3950370"/>
                <a:ext cx="937725" cy="278143"/>
                <a:chOff x="1632005" y="3950370"/>
                <a:chExt cx="937725" cy="278143"/>
              </a:xfrm>
            </p:grpSpPr>
            <p:sp>
              <p:nvSpPr>
                <p:cNvPr id="40" name="Text Box 63"/>
                <p:cNvSpPr txBox="1">
                  <a:spLocks noChangeArrowheads="1"/>
                </p:cNvSpPr>
                <p:nvPr/>
              </p:nvSpPr>
              <p:spPr bwMode="gray">
                <a:xfrm>
                  <a:off x="1632005" y="3950370"/>
                  <a:ext cx="937725" cy="27814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 type="none" w="med" len="lg"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lnSpc>
                      <a:spcPts val="2000"/>
                    </a:lnSpc>
                  </a:pPr>
                  <a:r>
                    <a:rPr lang="hu-HU" sz="1100" noProof="1">
                      <a:solidFill>
                        <a:srgbClr val="000000"/>
                      </a:solidFill>
                      <a:latin typeface="+mj-lt"/>
                    </a:rPr>
                    <a:t>Szombathely</a:t>
                  </a:r>
                </a:p>
              </p:txBody>
            </p:sp>
            <p:sp>
              <p:nvSpPr>
                <p:cNvPr id="41" name="Ellipse 40"/>
                <p:cNvSpPr/>
                <p:nvPr/>
              </p:nvSpPr>
              <p:spPr>
                <a:xfrm>
                  <a:off x="1647878" y="3956204"/>
                  <a:ext cx="71430" cy="71420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hu-HU" sz="1000" dirty="0">
                    <a:ln w="9525">
                      <a:solidFill>
                        <a:srgbClr val="000000"/>
                      </a:solidFill>
                    </a:ln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28" name="Gruppieren 234"/>
              <p:cNvGrpSpPr>
                <a:grpSpLocks/>
              </p:cNvGrpSpPr>
              <p:nvPr/>
            </p:nvGrpSpPr>
            <p:grpSpPr bwMode="auto">
              <a:xfrm>
                <a:off x="2163300" y="3025288"/>
                <a:ext cx="456020" cy="278143"/>
                <a:chOff x="2163300" y="3025288"/>
                <a:chExt cx="456020" cy="278143"/>
              </a:xfrm>
            </p:grpSpPr>
            <p:sp>
              <p:nvSpPr>
                <p:cNvPr id="38" name="Text Box 64"/>
                <p:cNvSpPr txBox="1">
                  <a:spLocks noChangeArrowheads="1"/>
                </p:cNvSpPr>
                <p:nvPr/>
              </p:nvSpPr>
              <p:spPr bwMode="gray">
                <a:xfrm>
                  <a:off x="2163300" y="3025288"/>
                  <a:ext cx="348921" cy="27814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 type="none" w="med" len="lg"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lnSpc>
                      <a:spcPts val="2000"/>
                    </a:lnSpc>
                  </a:pPr>
                  <a:r>
                    <a:rPr lang="hu-HU" sz="1100" noProof="1">
                      <a:solidFill>
                        <a:srgbClr val="000000"/>
                      </a:solidFill>
                      <a:latin typeface="+mj-lt"/>
                    </a:rPr>
                    <a:t>Győr</a:t>
                  </a:r>
                </a:p>
              </p:txBody>
            </p:sp>
            <p:sp>
              <p:nvSpPr>
                <p:cNvPr id="39" name="Ellipse 38"/>
                <p:cNvSpPr/>
                <p:nvPr/>
              </p:nvSpPr>
              <p:spPr>
                <a:xfrm>
                  <a:off x="2547891" y="3176943"/>
                  <a:ext cx="71429" cy="71419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hu-HU" sz="1000" dirty="0">
                    <a:ln w="9525">
                      <a:solidFill>
                        <a:srgbClr val="000000"/>
                      </a:solidFill>
                    </a:ln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29" name="Gruppieren 233"/>
              <p:cNvGrpSpPr>
                <a:grpSpLocks/>
              </p:cNvGrpSpPr>
              <p:nvPr/>
            </p:nvGrpSpPr>
            <p:grpSpPr bwMode="auto">
              <a:xfrm>
                <a:off x="2302992" y="3737401"/>
                <a:ext cx="719649" cy="342597"/>
                <a:chOff x="2302992" y="3737401"/>
                <a:chExt cx="719649" cy="342597"/>
              </a:xfrm>
            </p:grpSpPr>
            <p:sp>
              <p:nvSpPr>
                <p:cNvPr id="36" name="Text Box 60"/>
                <p:cNvSpPr txBox="1">
                  <a:spLocks noChangeArrowheads="1"/>
                </p:cNvSpPr>
                <p:nvPr/>
              </p:nvSpPr>
              <p:spPr bwMode="gray">
                <a:xfrm>
                  <a:off x="2302992" y="3737401"/>
                  <a:ext cx="719649" cy="27814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lnSpc>
                      <a:spcPts val="2000"/>
                    </a:lnSpc>
                  </a:pPr>
                  <a:r>
                    <a:rPr lang="hu-HU" sz="1100" noProof="1">
                      <a:solidFill>
                        <a:srgbClr val="000000"/>
                      </a:solidFill>
                      <a:latin typeface="+mj-lt"/>
                    </a:rPr>
                    <a:t>Veszprém</a:t>
                  </a:r>
                </a:p>
              </p:txBody>
            </p:sp>
            <p:sp>
              <p:nvSpPr>
                <p:cNvPr id="37" name="Ellipse 36"/>
                <p:cNvSpPr/>
                <p:nvPr/>
              </p:nvSpPr>
              <p:spPr>
                <a:xfrm>
                  <a:off x="2941547" y="4008579"/>
                  <a:ext cx="71429" cy="71419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hu-HU" sz="1000" dirty="0">
                    <a:ln w="9525">
                      <a:solidFill>
                        <a:srgbClr val="000000"/>
                      </a:solidFill>
                    </a:ln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30" name="Gruppieren 236"/>
              <p:cNvGrpSpPr>
                <a:grpSpLocks/>
              </p:cNvGrpSpPr>
              <p:nvPr/>
            </p:nvGrpSpPr>
            <p:grpSpPr bwMode="auto">
              <a:xfrm>
                <a:off x="3349186" y="3505402"/>
                <a:ext cx="1114167" cy="339706"/>
                <a:chOff x="3349186" y="3505402"/>
                <a:chExt cx="1114167" cy="339706"/>
              </a:xfrm>
            </p:grpSpPr>
            <p:sp>
              <p:nvSpPr>
                <p:cNvPr id="34" name="Text Box 61"/>
                <p:cNvSpPr txBox="1">
                  <a:spLocks noChangeArrowheads="1"/>
                </p:cNvSpPr>
                <p:nvPr/>
              </p:nvSpPr>
              <p:spPr bwMode="gray">
                <a:xfrm>
                  <a:off x="3349186" y="3505402"/>
                  <a:ext cx="1114167" cy="27814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lnSpc>
                      <a:spcPts val="2000"/>
                    </a:lnSpc>
                  </a:pPr>
                  <a:r>
                    <a:rPr lang="hu-HU" sz="1100" noProof="1">
                      <a:solidFill>
                        <a:srgbClr val="000000"/>
                      </a:solidFill>
                      <a:latin typeface="+mj-lt"/>
                    </a:rPr>
                    <a:t>Székesfehérvar</a:t>
                  </a:r>
                </a:p>
              </p:txBody>
            </p:sp>
            <p:sp>
              <p:nvSpPr>
                <p:cNvPr id="35" name="Ellipse 34"/>
                <p:cNvSpPr/>
                <p:nvPr/>
              </p:nvSpPr>
              <p:spPr>
                <a:xfrm>
                  <a:off x="3373299" y="3773689"/>
                  <a:ext cx="71429" cy="71419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hu-HU" sz="1000" dirty="0">
                    <a:ln w="9525">
                      <a:solidFill>
                        <a:srgbClr val="000000"/>
                      </a:solidFill>
                    </a:ln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31" name="Gruppieren 235"/>
              <p:cNvGrpSpPr>
                <a:grpSpLocks/>
              </p:cNvGrpSpPr>
              <p:nvPr/>
            </p:nvGrpSpPr>
            <p:grpSpPr bwMode="auto">
              <a:xfrm>
                <a:off x="3052285" y="3010590"/>
                <a:ext cx="757316" cy="334584"/>
                <a:chOff x="3052285" y="3010590"/>
                <a:chExt cx="757316" cy="334584"/>
              </a:xfrm>
            </p:grpSpPr>
            <p:sp>
              <p:nvSpPr>
                <p:cNvPr id="32" name="Text Box 65"/>
                <p:cNvSpPr txBox="1">
                  <a:spLocks noChangeArrowheads="1"/>
                </p:cNvSpPr>
                <p:nvPr/>
              </p:nvSpPr>
              <p:spPr bwMode="gray">
                <a:xfrm>
                  <a:off x="3052285" y="3010590"/>
                  <a:ext cx="757316" cy="27814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>
                    <a:lnSpc>
                      <a:spcPts val="2000"/>
                    </a:lnSpc>
                  </a:pPr>
                  <a:r>
                    <a:rPr lang="hu-HU" sz="1100" noProof="1">
                      <a:solidFill>
                        <a:srgbClr val="000000"/>
                      </a:solidFill>
                      <a:latin typeface="+mj-lt"/>
                    </a:rPr>
                    <a:t>Tatabánya</a:t>
                  </a:r>
                </a:p>
              </p:txBody>
            </p:sp>
            <p:sp>
              <p:nvSpPr>
                <p:cNvPr id="33" name="Ellipse 32"/>
                <p:cNvSpPr/>
                <p:nvPr/>
              </p:nvSpPr>
              <p:spPr>
                <a:xfrm>
                  <a:off x="3359013" y="3273754"/>
                  <a:ext cx="71430" cy="71420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hu-HU" sz="1000" dirty="0">
                    <a:ln w="9525">
                      <a:solidFill>
                        <a:srgbClr val="000000"/>
                      </a:solidFill>
                    </a:ln>
                    <a:solidFill>
                      <a:srgbClr val="000000"/>
                    </a:solidFill>
                  </a:endParaRPr>
                </a:p>
              </p:txBody>
            </p:sp>
          </p:grpSp>
        </p:grpSp>
      </p:grpSp>
      <p:sp>
        <p:nvSpPr>
          <p:cNvPr id="88" name="Téglalap 87">
            <a:extLst>
              <a:ext uri="{FF2B5EF4-FFF2-40B4-BE49-F238E27FC236}">
                <a16:creationId xmlns:a16="http://schemas.microsoft.com/office/drawing/2014/main" id="{CC7B7A9D-0000-4B5F-8990-23F9358ADBF5}"/>
              </a:ext>
            </a:extLst>
          </p:cNvPr>
          <p:cNvSpPr/>
          <p:nvPr/>
        </p:nvSpPr>
        <p:spPr>
          <a:xfrm>
            <a:off x="3753168" y="231195"/>
            <a:ext cx="672344" cy="1546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0" name="Téglalap 89">
            <a:extLst>
              <a:ext uri="{FF2B5EF4-FFF2-40B4-BE49-F238E27FC236}">
                <a16:creationId xmlns:a16="http://schemas.microsoft.com/office/drawing/2014/main" id="{84DD27DC-CA3F-434B-8372-9C6BC604495E}"/>
              </a:ext>
            </a:extLst>
          </p:cNvPr>
          <p:cNvSpPr/>
          <p:nvPr/>
        </p:nvSpPr>
        <p:spPr>
          <a:xfrm>
            <a:off x="3753168" y="2196257"/>
            <a:ext cx="687530" cy="154660"/>
          </a:xfrm>
          <a:prstGeom prst="rect">
            <a:avLst/>
          </a:prstGeom>
          <a:solidFill>
            <a:srgbClr val="5CC1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74116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6816A55-3D85-4D9C-8BE2-BBCBFA632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8000" y="378000"/>
            <a:ext cx="8388000" cy="720000"/>
          </a:xfrm>
        </p:spPr>
        <p:txBody>
          <a:bodyPr/>
          <a:lstStyle/>
          <a:p>
            <a:pPr algn="ctr"/>
            <a:r>
              <a:rPr lang="hu-HU" dirty="0"/>
              <a:t>Igénybejelentés benyújtása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BEC354BD-7BD0-4954-92EE-73568DF90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hu-HU" smtClean="0"/>
              <a:t>4</a:t>
            </a:fld>
            <a:endParaRPr lang="hu-HU" dirty="0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25C3F6EF-151A-4F88-9655-2667EDAFC1C9}"/>
              </a:ext>
            </a:extLst>
          </p:cNvPr>
          <p:cNvSpPr txBox="1"/>
          <p:nvPr/>
        </p:nvSpPr>
        <p:spPr>
          <a:xfrm>
            <a:off x="-948912" y="972822"/>
            <a:ext cx="9714912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71600"/>
            <a:r>
              <a:rPr lang="hu-HU" dirty="0">
                <a:effectLst/>
                <a:latin typeface="+mn-lt"/>
                <a:ea typeface="Calibri" panose="020F0502020204030204" pitchFamily="34" charset="0"/>
              </a:rPr>
              <a:t>Igénybejelentést e-mailben, postai úton vagy az E.ON ügyfélszolgálati irodákban lehet benyújtani. </a:t>
            </a:r>
          </a:p>
          <a:p>
            <a:pPr marL="1371600"/>
            <a:r>
              <a:rPr lang="hu-HU" dirty="0">
                <a:effectLst/>
                <a:latin typeface="+mn-lt"/>
                <a:ea typeface="Calibri" panose="020F0502020204030204" pitchFamily="34" charset="0"/>
              </a:rPr>
              <a:t>ASZR szerelők részére továbbra is változatlan feltételekkel rendelkezésre áll az online igénybejelentő felületünk az alábbi elérhetőségen: </a:t>
            </a:r>
            <a:r>
              <a:rPr lang="hu-HU" u="sng" dirty="0">
                <a:latin typeface="+mn-lt"/>
                <a:ea typeface="Calibri" panose="020F0502020204030204" pitchFamily="34" charset="0"/>
              </a:rPr>
              <a:t>eon.hu/pestmegyeihalozat  </a:t>
            </a:r>
            <a:r>
              <a:rPr lang="hu-HU" dirty="0">
                <a:latin typeface="+mn-lt"/>
                <a:ea typeface="Calibri" panose="020F0502020204030204" pitchFamily="34" charset="0"/>
              </a:rPr>
              <a:t>az </a:t>
            </a:r>
            <a:r>
              <a:rPr lang="hu-HU" b="1" dirty="0">
                <a:effectLst/>
                <a:latin typeface="+mn-lt"/>
                <a:ea typeface="Calibri" panose="020F0502020204030204" pitchFamily="34" charset="0"/>
              </a:rPr>
              <a:t>Online ügyfélszolgálat </a:t>
            </a:r>
            <a:r>
              <a:rPr lang="hu-HU" dirty="0">
                <a:effectLst/>
                <a:latin typeface="+mn-lt"/>
                <a:ea typeface="Calibri" panose="020F0502020204030204" pitchFamily="34" charset="0"/>
              </a:rPr>
              <a:t>menüpont alatt  a „Műszaki ügyek” kiválasztását követően.</a:t>
            </a:r>
          </a:p>
          <a:p>
            <a:pPr marL="1371600"/>
            <a:r>
              <a:rPr lang="hu-HU" dirty="0">
                <a:effectLst/>
                <a:latin typeface="+mn-lt"/>
                <a:ea typeface="Calibri" panose="020F0502020204030204" pitchFamily="34" charset="0"/>
              </a:rPr>
              <a:t>Itt az alábbi ügytípusok intézhetők:</a:t>
            </a:r>
          </a:p>
          <a:p>
            <a:pPr marL="1371600"/>
            <a:r>
              <a:rPr lang="hu-HU" dirty="0">
                <a:effectLst/>
                <a:latin typeface="+mn-lt"/>
                <a:ea typeface="Calibri" panose="020F0502020204030204" pitchFamily="34" charset="0"/>
              </a:rPr>
              <a:t>Műszaki igénybejelentés új felhasználási helyre</a:t>
            </a:r>
          </a:p>
          <a:p>
            <a:pPr marL="1600200" lvl="3" indent="-228600">
              <a:buFont typeface="Symbol" panose="05050102010706020507" pitchFamily="18" charset="2"/>
              <a:buChar char=""/>
            </a:pPr>
            <a:r>
              <a:rPr lang="hu-HU" sz="1400" dirty="0">
                <a:effectLst/>
                <a:ea typeface="Calibri" panose="020F0502020204030204" pitchFamily="34" charset="0"/>
              </a:rPr>
              <a:t>Végleges bekapcsolás</a:t>
            </a:r>
          </a:p>
          <a:p>
            <a:pPr marL="2057400" lvl="4" indent="-228600">
              <a:buFont typeface="Courier New" panose="02070309020205020404" pitchFamily="49" charset="0"/>
              <a:buChar char="o"/>
            </a:pPr>
            <a:r>
              <a:rPr lang="hu-HU" sz="1400" dirty="0">
                <a:effectLst/>
                <a:ea typeface="Calibri" panose="020F0502020204030204" pitchFamily="34" charset="0"/>
              </a:rPr>
              <a:t>egyedi bekapcsolási igény</a:t>
            </a:r>
          </a:p>
          <a:p>
            <a:pPr marL="2057400" lvl="4" indent="-228600">
              <a:buFont typeface="Courier New" panose="02070309020205020404" pitchFamily="49" charset="0"/>
              <a:buChar char="o"/>
            </a:pPr>
            <a:r>
              <a:rPr lang="hu-HU" sz="1400" dirty="0">
                <a:effectLst/>
                <a:ea typeface="Calibri" panose="020F0502020204030204" pitchFamily="34" charset="0"/>
              </a:rPr>
              <a:t>meglévő társasházi és nem társasházi ingatlanon új bekapcsolás</a:t>
            </a:r>
          </a:p>
          <a:p>
            <a:pPr marL="1600200" lvl="3" indent="-228600">
              <a:buFont typeface="Symbol" panose="05050102010706020507" pitchFamily="18" charset="2"/>
              <a:buChar char=""/>
            </a:pPr>
            <a:r>
              <a:rPr lang="hu-HU" sz="1400" dirty="0">
                <a:effectLst/>
                <a:ea typeface="Calibri" panose="020F0502020204030204" pitchFamily="34" charset="0"/>
              </a:rPr>
              <a:t>Ideiglenes bekapcsolás</a:t>
            </a:r>
          </a:p>
          <a:p>
            <a:pPr marL="2057400" lvl="4" indent="-228600">
              <a:buFont typeface="Courier New" panose="02070309020205020404" pitchFamily="49" charset="0"/>
              <a:buChar char="o"/>
            </a:pPr>
            <a:r>
              <a:rPr lang="hu-HU" sz="1400" dirty="0">
                <a:effectLst/>
                <a:ea typeface="Calibri" panose="020F0502020204030204" pitchFamily="34" charset="0"/>
              </a:rPr>
              <a:t>rövid idejű ideiglenes bekapcsolás (maximum 60 nap)</a:t>
            </a:r>
          </a:p>
          <a:p>
            <a:pPr marL="2057400" lvl="4" indent="-228600">
              <a:buFont typeface="Courier New" panose="02070309020205020404" pitchFamily="49" charset="0"/>
              <a:buChar char="o"/>
            </a:pPr>
            <a:r>
              <a:rPr lang="hu-HU" sz="1400" dirty="0">
                <a:effectLst/>
                <a:ea typeface="Calibri" panose="020F0502020204030204" pitchFamily="34" charset="0"/>
              </a:rPr>
              <a:t>hosszabb idejű ideiglenes bekapcsolás (maximum 1 év)</a:t>
            </a:r>
          </a:p>
          <a:p>
            <a:pPr marL="2286000"/>
            <a:r>
              <a:rPr lang="hu-HU" dirty="0">
                <a:effectLst/>
                <a:latin typeface="+mn-lt"/>
                <a:ea typeface="Calibri" panose="020F0502020204030204" pitchFamily="34" charset="0"/>
              </a:rPr>
              <a:t> </a:t>
            </a:r>
          </a:p>
          <a:p>
            <a:pPr marL="899160" indent="449580"/>
            <a:r>
              <a:rPr lang="hu-HU" dirty="0">
                <a:effectLst/>
                <a:latin typeface="+mn-lt"/>
                <a:ea typeface="Calibri" panose="020F0502020204030204" pitchFamily="34" charset="0"/>
              </a:rPr>
              <a:t>Műszaki igénybejelentés meglévő fogyasztási helyre</a:t>
            </a:r>
          </a:p>
          <a:p>
            <a:pPr marL="1600200" lvl="3" indent="-228600">
              <a:buFont typeface="Symbol" panose="05050102010706020507" pitchFamily="18" charset="2"/>
              <a:buChar char=""/>
            </a:pPr>
            <a:r>
              <a:rPr lang="hu-HU" sz="1400" dirty="0">
                <a:effectLst/>
                <a:ea typeface="Calibri" panose="020F0502020204030204" pitchFamily="34" charset="0"/>
              </a:rPr>
              <a:t>meglévő mérésen teljesítmény bővítés</a:t>
            </a:r>
          </a:p>
          <a:p>
            <a:pPr marL="1600200" lvl="3" indent="-228600">
              <a:buFont typeface="Symbol" panose="05050102010706020507" pitchFamily="18" charset="2"/>
              <a:buChar char=""/>
            </a:pPr>
            <a:r>
              <a:rPr lang="hu-HU" sz="1400" dirty="0">
                <a:effectLst/>
                <a:ea typeface="Calibri" panose="020F0502020204030204" pitchFamily="34" charset="0"/>
              </a:rPr>
              <a:t>teljesítmény csökkentés, vezérelt mérés megszűntetése</a:t>
            </a:r>
          </a:p>
          <a:p>
            <a:pPr marL="1600200" lvl="3" indent="-228600">
              <a:buFont typeface="Symbol" panose="05050102010706020507" pitchFamily="18" charset="2"/>
              <a:buChar char=""/>
            </a:pPr>
            <a:r>
              <a:rPr lang="hu-HU" sz="1400" dirty="0">
                <a:effectLst/>
                <a:ea typeface="Calibri" panose="020F0502020204030204" pitchFamily="34" charset="0"/>
              </a:rPr>
              <a:t>új mérési pont létesítése, pl. vezérelt, GEO- vagy H-tarifa</a:t>
            </a:r>
          </a:p>
          <a:p>
            <a:pPr marL="1600200" lvl="3" indent="-228600">
              <a:buFont typeface="Symbol" panose="05050102010706020507" pitchFamily="18" charset="2"/>
              <a:buChar char=""/>
            </a:pPr>
            <a:r>
              <a:rPr lang="hu-HU" sz="1400" dirty="0">
                <a:effectLst/>
                <a:ea typeface="Calibri" panose="020F0502020204030204" pitchFamily="34" charset="0"/>
              </a:rPr>
              <a:t>előre fizetős mérő igénylése egyéb műszaki igény mellett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15320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0972E4D-7AC1-4CDE-BFF4-C45A0E54D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8000" y="378000"/>
            <a:ext cx="8114400" cy="720000"/>
          </a:xfrm>
        </p:spPr>
        <p:txBody>
          <a:bodyPr/>
          <a:lstStyle/>
          <a:p>
            <a:pPr algn="ctr"/>
            <a:r>
              <a:rPr lang="hu-HU" dirty="0"/>
              <a:t>Igénybejelentés benyújtásával kapcsolatban felmerült kérdések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38D3D5CF-29BB-4397-B886-88C99F0A5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hu-HU" smtClean="0"/>
              <a:t>5</a:t>
            </a:fld>
            <a:endParaRPr lang="hu-HU" dirty="0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C411B04B-3394-4504-9A0C-6B6D93B75D99}"/>
              </a:ext>
            </a:extLst>
          </p:cNvPr>
          <p:cNvSpPr txBox="1"/>
          <p:nvPr/>
        </p:nvSpPr>
        <p:spPr>
          <a:xfrm>
            <a:off x="515639" y="1292535"/>
            <a:ext cx="785834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9388" indent="-179387">
              <a:buClr>
                <a:srgbClr val="000000"/>
              </a:buClr>
              <a:buSzPct val="100000"/>
              <a:buFont typeface="EON Brix Sans" panose="020B0500000000000000" pitchFamily="34" charset="-18"/>
              <a:buChar char="•"/>
            </a:pPr>
            <a:r>
              <a:rPr lang="hu-HU" dirty="0"/>
              <a:t>A korábbi online regisztráció mindenkinek megmarad, nem szükséges megváltoztatni semmit.</a:t>
            </a:r>
          </a:p>
          <a:p>
            <a:pPr marL="179388" indent="-179387">
              <a:buClr>
                <a:srgbClr val="000000"/>
              </a:buClr>
              <a:buSzPct val="100000"/>
              <a:buFont typeface="EON Brix Sans" panose="020B0500000000000000" pitchFamily="34" charset="-18"/>
              <a:buChar char="•"/>
            </a:pPr>
            <a:r>
              <a:rPr lang="hu-HU" b="1" dirty="0">
                <a:solidFill>
                  <a:srgbClr val="FF0000"/>
                </a:solidFill>
              </a:rPr>
              <a:t>ELMŰ Hálózati Kft. területén munkavégzéssel kapcsolatban a bekapcsoljuk.eon.hu-n az igénybejelentéseket nem áll módunkban fogadni.</a:t>
            </a:r>
          </a:p>
          <a:p>
            <a:pPr marL="179388" indent="-179387">
              <a:buClr>
                <a:srgbClr val="000000"/>
              </a:buClr>
              <a:buSzPct val="100000"/>
              <a:buFont typeface="EON Brix Sans" panose="020B0500000000000000" pitchFamily="34" charset="-18"/>
              <a:buChar char="•"/>
            </a:pPr>
            <a:r>
              <a:rPr lang="hu-HU" dirty="0">
                <a:effectLst/>
                <a:latin typeface="+mn-lt"/>
                <a:ea typeface="Calibri" panose="020F0502020204030204" pitchFamily="34" charset="0"/>
              </a:rPr>
              <a:t>Az átállási időszakban feltorlódott feladatok miatt javasoljuk, hogy a rövidebb átfutás érdekében az online felületen kezdeményezzék az igénybejelentések indítását (</a:t>
            </a:r>
            <a:r>
              <a:rPr lang="hu-HU" b="1" dirty="0">
                <a:effectLst/>
                <a:latin typeface="+mn-lt"/>
                <a:ea typeface="Calibri" panose="020F0502020204030204" pitchFamily="34" charset="0"/>
              </a:rPr>
              <a:t>kivéve: HMKE, új társasházi igények, visszakapcsolások</a:t>
            </a:r>
            <a:r>
              <a:rPr lang="hu-HU" dirty="0">
                <a:effectLst/>
                <a:latin typeface="+mn-lt"/>
                <a:ea typeface="Calibri" panose="020F0502020204030204" pitchFamily="34" charset="0"/>
              </a:rPr>
              <a:t>), hiszen egyszerűbb ügyek esetén automatikus MGT is előállhat. </a:t>
            </a:r>
          </a:p>
          <a:p>
            <a:pPr marL="179388" indent="-179387">
              <a:buClr>
                <a:srgbClr val="000000"/>
              </a:buClr>
              <a:buSzPct val="100000"/>
              <a:buFont typeface="EON Brix Sans" panose="020B0500000000000000" pitchFamily="34" charset="-18"/>
              <a:buChar char="•"/>
            </a:pPr>
            <a:r>
              <a:rPr lang="hu-HU" dirty="0">
                <a:latin typeface="+mn-lt"/>
                <a:ea typeface="Calibri" panose="020F0502020204030204" pitchFamily="34" charset="0"/>
              </a:rPr>
              <a:t>Az </a:t>
            </a:r>
            <a:r>
              <a:rPr lang="hu-HU" dirty="0">
                <a:effectLst/>
                <a:latin typeface="+mn-lt"/>
                <a:ea typeface="Calibri" panose="020F0502020204030204" pitchFamily="34" charset="0"/>
              </a:rPr>
              <a:t>online felület használatával kapcsolatban az </a:t>
            </a:r>
            <a:r>
              <a:rPr lang="hu-HU" sz="1100" u="sng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aszronlinehelp@elmu.hu</a:t>
            </a:r>
            <a:r>
              <a:rPr lang="hu-HU" sz="11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dirty="0">
                <a:effectLst/>
                <a:latin typeface="+mn-lt"/>
                <a:ea typeface="Calibri" panose="020F0502020204030204" pitchFamily="34" charset="0"/>
              </a:rPr>
              <a:t>címre küldött e-mailben tud segítséget kérni: </a:t>
            </a:r>
            <a:endParaRPr lang="hu-HU" sz="1800" dirty="0">
              <a:latin typeface="+mn-lt"/>
            </a:endParaRPr>
          </a:p>
          <a:p>
            <a:pPr marL="636588" lvl="1" indent="-179387">
              <a:buClr>
                <a:srgbClr val="000000"/>
              </a:buClr>
              <a:buSzPct val="100000"/>
              <a:buFont typeface="EON Brix Sans" panose="020B0500000000000000" pitchFamily="34" charset="-18"/>
              <a:buChar char="•"/>
            </a:pPr>
            <a:r>
              <a:rPr lang="hu-HU" sz="1400" dirty="0">
                <a:effectLst/>
                <a:latin typeface="+mn-lt"/>
                <a:ea typeface="Times New Roman" panose="02020603050405020304" pitchFamily="18" charset="0"/>
              </a:rPr>
              <a:t>korábbi, vagy új regisztrációval kapcsolatos kérdése esetén,</a:t>
            </a:r>
          </a:p>
          <a:p>
            <a:pPr marL="636588" lvl="1" indent="-179387">
              <a:buClr>
                <a:srgbClr val="000000"/>
              </a:buClr>
              <a:buSzPct val="100000"/>
              <a:buFont typeface="EON Brix Sans" panose="020B0500000000000000" pitchFamily="34" charset="-18"/>
              <a:buChar char="•"/>
            </a:pPr>
            <a:r>
              <a:rPr lang="hu-HU" sz="1400" dirty="0">
                <a:effectLst/>
                <a:latin typeface="+mn-lt"/>
                <a:ea typeface="Times New Roman" panose="02020603050405020304" pitchFamily="18" charset="0"/>
              </a:rPr>
              <a:t>hibaüzenet után nem tud továbblépni,</a:t>
            </a:r>
            <a:endParaRPr lang="hu-HU" sz="1400" dirty="0">
              <a:latin typeface="+mn-lt"/>
              <a:ea typeface="Times New Roman" panose="02020603050405020304" pitchFamily="18" charset="0"/>
            </a:endParaRPr>
          </a:p>
          <a:p>
            <a:pPr marL="636588" lvl="1" indent="-179387">
              <a:buClr>
                <a:srgbClr val="000000"/>
              </a:buClr>
              <a:buSzPct val="100000"/>
              <a:buFont typeface="EON Brix Sans" panose="020B0500000000000000" pitchFamily="34" charset="-18"/>
              <a:buChar char="•"/>
            </a:pPr>
            <a:r>
              <a:rPr lang="hu-HU" sz="1400" dirty="0">
                <a:effectLst/>
                <a:latin typeface="+mn-lt"/>
                <a:ea typeface="Times New Roman" panose="02020603050405020304" pitchFamily="18" charset="0"/>
              </a:rPr>
              <a:t>a file csatolás vagy ügy beküldése nem sikerült.</a:t>
            </a:r>
            <a:endParaRPr lang="hu-HU" sz="1400" dirty="0">
              <a:effectLst/>
              <a:latin typeface="+mn-lt"/>
              <a:ea typeface="Calibri" panose="020F0502020204030204" pitchFamily="34" charset="0"/>
            </a:endParaRPr>
          </a:p>
          <a:p>
            <a:pPr marL="179388" indent="-179387"/>
            <a:endParaRPr lang="hu-HU" dirty="0">
              <a:latin typeface="+mn-lt"/>
            </a:endParaRPr>
          </a:p>
          <a:p>
            <a:pPr marL="179388" indent="-179387"/>
            <a:endParaRPr lang="hu-HU" dirty="0"/>
          </a:p>
          <a:p>
            <a:pPr marL="179388" indent="-179387"/>
            <a:r>
              <a:rPr lang="hu-H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89135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6E5BB41-3AE7-4E03-B74D-17760F8A0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999" y="378000"/>
            <a:ext cx="8215985" cy="720000"/>
          </a:xfrm>
        </p:spPr>
        <p:txBody>
          <a:bodyPr/>
          <a:lstStyle/>
          <a:p>
            <a:pPr algn="ctr"/>
            <a:r>
              <a:rPr lang="hu-HU" dirty="0"/>
              <a:t>Szerződéskötés új igény és ideiglenes mérés esetén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0F298B7D-1F3D-4160-98B8-928F5D9D8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hu-HU" smtClean="0"/>
              <a:t>6</a:t>
            </a:fld>
            <a:endParaRPr lang="hu-HU" dirty="0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3C523E87-6F44-4323-BF10-66333F8E28A0}"/>
              </a:ext>
            </a:extLst>
          </p:cNvPr>
          <p:cNvSpPr txBox="1"/>
          <p:nvPr/>
        </p:nvSpPr>
        <p:spPr>
          <a:xfrm>
            <a:off x="378000" y="811034"/>
            <a:ext cx="8215984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latin typeface="+mn-lt"/>
              </a:rPr>
              <a:t>Ideiglenes és végleges új bekapcsolás, illetve már meglévő felhasználási helyen új vezérelt külön mérés vagy H tarifás mérő igény esetén a hálózati szerződéskötések</a:t>
            </a:r>
            <a:r>
              <a:rPr lang="hu-HU" dirty="0">
                <a:solidFill>
                  <a:srgbClr val="FF0000"/>
                </a:solidFill>
                <a:latin typeface="+mn-lt"/>
              </a:rPr>
              <a:t> </a:t>
            </a:r>
            <a:r>
              <a:rPr lang="hu-HU" dirty="0">
                <a:latin typeface="+mn-lt"/>
              </a:rPr>
              <a:t>feltétele, hogy a felhasználó egyetemes/versenypiaci  szerződéssel rendelkezzen: </a:t>
            </a:r>
          </a:p>
          <a:p>
            <a:pPr marL="179388" indent="-179388"/>
            <a:endParaRPr lang="hu-HU" dirty="0">
              <a:latin typeface="+mn-lt"/>
            </a:endParaRPr>
          </a:p>
          <a:p>
            <a:pPr marL="179388" indent="-179388"/>
            <a:r>
              <a:rPr lang="hu-HU" dirty="0">
                <a:latin typeface="+mn-lt"/>
              </a:rPr>
              <a:t>Egyetemes/versenypiaci szerződéskötéssel kapcsolatban, kérjük, keresse fel a felhasználó által választott szolgáltatót. </a:t>
            </a:r>
          </a:p>
          <a:p>
            <a:pPr marL="179388" indent="-179388"/>
            <a:endParaRPr lang="hu-HU" dirty="0">
              <a:latin typeface="+mn-lt"/>
            </a:endParaRPr>
          </a:p>
          <a:p>
            <a:pPr marL="179388" indent="-179388"/>
            <a:r>
              <a:rPr lang="hu-HU" dirty="0">
                <a:latin typeface="+mn-lt"/>
              </a:rPr>
              <a:t>Egyetemes szerződéskötéshez kérjük, az alábbi dokumentumokat vigye magával: </a:t>
            </a:r>
          </a:p>
          <a:p>
            <a:pPr marL="179388" indent="-179388">
              <a:buClr>
                <a:srgbClr val="000000"/>
              </a:buClr>
              <a:buSzPct val="100000"/>
              <a:buFont typeface="EON Brix Sans" panose="020B0500000000000000" pitchFamily="34" charset="-18"/>
              <a:buChar char="•"/>
            </a:pPr>
            <a:r>
              <a:rPr lang="hu-HU" dirty="0">
                <a:latin typeface="+mn-lt"/>
              </a:rPr>
              <a:t>Műszaki gazdasági tájékoztató </a:t>
            </a:r>
            <a:r>
              <a:rPr lang="hu-HU" b="1" dirty="0">
                <a:latin typeface="+mn-lt"/>
              </a:rPr>
              <a:t>aláírva</a:t>
            </a:r>
          </a:p>
          <a:p>
            <a:pPr marL="179388" indent="-179388">
              <a:buClr>
                <a:srgbClr val="000000"/>
              </a:buClr>
              <a:buSzPct val="100000"/>
              <a:buFont typeface="EON Brix Sans" panose="020B0500000000000000" pitchFamily="34" charset="-18"/>
              <a:buChar char="•"/>
            </a:pPr>
            <a:r>
              <a:rPr lang="hu-HU" dirty="0">
                <a:latin typeface="+mn-lt"/>
              </a:rPr>
              <a:t>Csatlakozó műszaki dokumentáció Készre jelentő nyilatkozat</a:t>
            </a:r>
          </a:p>
          <a:p>
            <a:pPr>
              <a:buClr>
                <a:srgbClr val="000000"/>
              </a:buClr>
              <a:buSzPct val="100000"/>
            </a:pPr>
            <a:endParaRPr lang="hu-HU" dirty="0">
              <a:latin typeface="+mn-lt"/>
            </a:endParaRPr>
          </a:p>
          <a:p>
            <a:pPr>
              <a:buClr>
                <a:srgbClr val="000000"/>
              </a:buClr>
              <a:buSzPct val="100000"/>
            </a:pPr>
            <a:r>
              <a:rPr lang="hu-HU" dirty="0">
                <a:latin typeface="+mn-lt"/>
              </a:rPr>
              <a:t>Ezen dokumentumok bemutatása után az MVM Next Energiakereskedelmi Zrt. értesíti az E.ON Ügyfélszolgálati Kft.-t, miszerint a Hálózati csatlakozási szerződés és a Hálózat használati szerződés megkötése lehetséges. Ha rendelkezik meghatalmazással, úgy e-mailban fogjuk az Ön részére ezen szerződéseket megküldeni. A szerződések visszaküldése után a folyamat a helyszíni munkavégzéssel folytatódik. </a:t>
            </a:r>
          </a:p>
          <a:p>
            <a:pPr>
              <a:buClr>
                <a:srgbClr val="000000"/>
              </a:buClr>
              <a:buSzPct val="100000"/>
            </a:pPr>
            <a:endParaRPr lang="hu-HU" dirty="0">
              <a:latin typeface="+mn-lt"/>
            </a:endParaRPr>
          </a:p>
          <a:p>
            <a:r>
              <a:rPr lang="hu-HU" dirty="0">
                <a:latin typeface="+mn-lt"/>
              </a:rPr>
              <a:t>A kereskedelmi szerződéskötés lépések kivételével </a:t>
            </a:r>
            <a:r>
              <a:rPr lang="hu-HU" b="1" dirty="0">
                <a:latin typeface="+mn-lt"/>
              </a:rPr>
              <a:t>az új bekapcsolási, ideiglenes bekapcsolások folyamata és a csatolandó nyomtatványok köre nem változik.</a:t>
            </a:r>
          </a:p>
          <a:p>
            <a:endParaRPr lang="hu-HU" dirty="0">
              <a:latin typeface="+mn-lt"/>
            </a:endParaRPr>
          </a:p>
          <a:p>
            <a:endParaRPr lang="hu-HU" dirty="0">
              <a:latin typeface="+mn-lt"/>
            </a:endParaRPr>
          </a:p>
          <a:p>
            <a:endParaRPr lang="hu-HU" dirty="0"/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14277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6E5BB41-3AE7-4E03-B74D-17760F8A0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750" y="378000"/>
            <a:ext cx="8029012" cy="720000"/>
          </a:xfrm>
        </p:spPr>
        <p:txBody>
          <a:bodyPr/>
          <a:lstStyle/>
          <a:p>
            <a:pPr algn="ctr"/>
            <a:r>
              <a:rPr lang="hu-HU" dirty="0">
                <a:solidFill>
                  <a:srgbClr val="FF0000"/>
                </a:solidFill>
              </a:rPr>
              <a:t>Szerződéskötés teljesítmény változás esetén 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0F298B7D-1F3D-4160-98B8-928F5D9D8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hu-HU" smtClean="0"/>
              <a:t>7</a:t>
            </a:fld>
            <a:endParaRPr lang="hu-HU" dirty="0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3C523E87-6F44-4323-BF10-66333F8E28A0}"/>
              </a:ext>
            </a:extLst>
          </p:cNvPr>
          <p:cNvSpPr txBox="1"/>
          <p:nvPr/>
        </p:nvSpPr>
        <p:spPr>
          <a:xfrm>
            <a:off x="380750" y="1292298"/>
            <a:ext cx="803176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latin typeface="+mn-lt"/>
              </a:rPr>
              <a:t>Teljesítmény változás vagy HMKE igény esetén csak hálózati szerződések készülnek.</a:t>
            </a:r>
          </a:p>
          <a:p>
            <a:endParaRPr lang="hu-HU" dirty="0">
              <a:latin typeface="+mn-lt"/>
            </a:endParaRPr>
          </a:p>
          <a:p>
            <a:r>
              <a:rPr lang="hu-HU" dirty="0">
                <a:latin typeface="+mn-lt"/>
              </a:rPr>
              <a:t>A teljesítményváltozás folyamata és a csatolandó nyomtatványok köre nem változik. </a:t>
            </a:r>
          </a:p>
          <a:p>
            <a:endParaRPr lang="hu-HU" dirty="0">
              <a:latin typeface="+mn-lt"/>
            </a:endParaRPr>
          </a:p>
          <a:p>
            <a:endParaRPr lang="hu-HU" dirty="0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B05C4866-CB4E-4D7E-B7FF-6B84AC993E05}"/>
              </a:ext>
            </a:extLst>
          </p:cNvPr>
          <p:cNvSpPr txBox="1"/>
          <p:nvPr/>
        </p:nvSpPr>
        <p:spPr>
          <a:xfrm>
            <a:off x="1311734" y="2340917"/>
            <a:ext cx="61670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b="1" dirty="0">
                <a:solidFill>
                  <a:srgbClr val="EA1C0A"/>
                </a:solidFill>
                <a:latin typeface="EON Brix Sans Black" panose="020B0A00000000000000" pitchFamily="34" charset="-18"/>
              </a:rPr>
              <a:t>Nyomtatványok és </a:t>
            </a:r>
            <a:r>
              <a:rPr lang="hu-HU" sz="2400" b="1" dirty="0">
                <a:solidFill>
                  <a:srgbClr val="FF0000"/>
                </a:solidFill>
                <a:latin typeface="EON Brix Sans Black" panose="020B0A00000000000000" pitchFamily="34" charset="-18"/>
              </a:rPr>
              <a:t>dokumentumok</a:t>
            </a: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9736F1C5-A5FA-4C69-B9B5-5366AC4BAECB}"/>
              </a:ext>
            </a:extLst>
          </p:cNvPr>
          <p:cNvSpPr txBox="1"/>
          <p:nvPr/>
        </p:nvSpPr>
        <p:spPr>
          <a:xfrm>
            <a:off x="453762" y="3196962"/>
            <a:ext cx="765896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>
                <a:latin typeface="+mn-lt"/>
              </a:rPr>
              <a:t>Jelenleg még a korábbi nyomtatványok is használhatóak, egy későbbi tájékoztatóban jelezzük majd ezen dokumentumok kifutásának idejét. </a:t>
            </a:r>
          </a:p>
          <a:p>
            <a:r>
              <a:rPr lang="hu-HU" dirty="0">
                <a:latin typeface="+mn-lt"/>
              </a:rPr>
              <a:t>A nyomtatványokon apróbb változások vannak, kérjük, hogy figyelmesen olvassák el őket a kitöltés előtt. </a:t>
            </a:r>
          </a:p>
          <a:p>
            <a:r>
              <a:rPr lang="hu-HU" dirty="0">
                <a:latin typeface="+mn-lt"/>
              </a:rPr>
              <a:t>Új arculatú nyomtatványaink és online ügyfélszolgálatunk az </a:t>
            </a:r>
            <a:r>
              <a:rPr lang="hu-HU" u="sng" dirty="0">
                <a:latin typeface="+mn-lt"/>
                <a:hlinkClick r:id="rId2"/>
              </a:rPr>
              <a:t>eon.hu/</a:t>
            </a:r>
            <a:r>
              <a:rPr lang="hu-HU" u="sng" dirty="0" err="1">
                <a:latin typeface="+mn-lt"/>
                <a:hlinkClick r:id="rId2"/>
              </a:rPr>
              <a:t>pestmegyeihalozat</a:t>
            </a:r>
            <a:r>
              <a:rPr lang="hu-HU" u="sng" dirty="0">
                <a:latin typeface="+mn-lt"/>
              </a:rPr>
              <a:t> </a:t>
            </a:r>
            <a:r>
              <a:rPr lang="hu-HU" dirty="0">
                <a:latin typeface="+mn-lt"/>
              </a:rPr>
              <a:t>oldalon érhetőek el. </a:t>
            </a:r>
          </a:p>
          <a:p>
            <a:endParaRPr lang="hu-HU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20492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8B7BFD0-C7C9-4EE1-87F9-65904D772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8000" y="378000"/>
            <a:ext cx="8388000" cy="720000"/>
          </a:xfrm>
        </p:spPr>
        <p:txBody>
          <a:bodyPr/>
          <a:lstStyle/>
          <a:p>
            <a:pPr algn="ctr"/>
            <a:r>
              <a:rPr lang="hu-HU" dirty="0"/>
              <a:t>Zárópecsét bontás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EF9614FA-FBEE-4A8C-B6AC-0F7C6792F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hu-HU" smtClean="0"/>
              <a:t>8</a:t>
            </a:fld>
            <a:endParaRPr lang="hu-HU" dirty="0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620CFC14-B8FA-41C4-8204-6D0B7E964CBD}"/>
              </a:ext>
            </a:extLst>
          </p:cNvPr>
          <p:cNvSpPr txBox="1"/>
          <p:nvPr/>
        </p:nvSpPr>
        <p:spPr>
          <a:xfrm>
            <a:off x="310791" y="795182"/>
            <a:ext cx="8181609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A </a:t>
            </a:r>
            <a:r>
              <a:rPr lang="hu-HU" b="1" dirty="0">
                <a:solidFill>
                  <a:srgbClr val="FF0000"/>
                </a:solidFill>
              </a:rPr>
              <a:t>+36 96/616 360-as </a:t>
            </a:r>
            <a:r>
              <a:rPr lang="hu-HU" dirty="0"/>
              <a:t>telefonszámon elérhető az ELMŰ Hálózati Kft. területére vonatkozólag a bejelentő vonal.  </a:t>
            </a:r>
          </a:p>
          <a:p>
            <a:endParaRPr lang="hu-HU" dirty="0"/>
          </a:p>
          <a:p>
            <a:r>
              <a:rPr lang="hu-HU" dirty="0"/>
              <a:t>Az elmúlt időszak tapasztalata alapján felülvizsgáltuk a nyitva tartást, amely az alábbiak szerint változik: </a:t>
            </a:r>
          </a:p>
          <a:p>
            <a:endParaRPr lang="hu-HU" dirty="0"/>
          </a:p>
          <a:p>
            <a:r>
              <a:rPr lang="hu-HU" b="1" dirty="0">
                <a:solidFill>
                  <a:srgbClr val="FF0000"/>
                </a:solidFill>
                <a:latin typeface="+mj-lt"/>
              </a:rPr>
              <a:t>A vonal nyitva tartása</a:t>
            </a:r>
          </a:p>
          <a:p>
            <a:r>
              <a:rPr lang="hu-HU" dirty="0">
                <a:latin typeface="+mj-lt"/>
              </a:rPr>
              <a:t>Hétfő: 10:00-15:00</a:t>
            </a:r>
          </a:p>
          <a:p>
            <a:r>
              <a:rPr lang="hu-HU" dirty="0">
                <a:latin typeface="+mj-lt"/>
              </a:rPr>
              <a:t>Kedd:  10:00-15:00</a:t>
            </a:r>
          </a:p>
          <a:p>
            <a:r>
              <a:rPr lang="hu-HU" dirty="0">
                <a:latin typeface="+mj-lt"/>
              </a:rPr>
              <a:t>Szerda: 10:00-15:00</a:t>
            </a:r>
          </a:p>
          <a:p>
            <a:r>
              <a:rPr lang="hu-HU" dirty="0">
                <a:latin typeface="+mj-lt"/>
              </a:rPr>
              <a:t>Csütörtök: 10:00-15:00</a:t>
            </a:r>
          </a:p>
          <a:p>
            <a:r>
              <a:rPr lang="hu-HU" dirty="0">
                <a:latin typeface="+mj-lt"/>
              </a:rPr>
              <a:t>Péntek: 10:00-15:00</a:t>
            </a:r>
          </a:p>
          <a:p>
            <a:endParaRPr lang="hu-HU" b="1" dirty="0"/>
          </a:p>
          <a:p>
            <a:r>
              <a:rPr lang="hu-HU" b="1" dirty="0"/>
              <a:t>Ami fontos, fontos, hogy nem az ASZR számot, hanem a </a:t>
            </a:r>
            <a:r>
              <a:rPr lang="hu-HU" b="1" u="sng" dirty="0" err="1"/>
              <a:t>Vetr</a:t>
            </a:r>
            <a:r>
              <a:rPr lang="hu-HU" b="1" u="sng" dirty="0"/>
              <a:t> azonosító számot kell begépelni </a:t>
            </a:r>
            <a:r>
              <a:rPr lang="hu-HU" b="1" dirty="0"/>
              <a:t>a telefonkészülékbe. Az ügyintézővel folytatott azonosításban nincs változás (ASZR szám és PIN kód)! </a:t>
            </a:r>
          </a:p>
          <a:p>
            <a:endParaRPr lang="hu-HU" dirty="0"/>
          </a:p>
          <a:p>
            <a:r>
              <a:rPr lang="hu-HU" dirty="0"/>
              <a:t>A fenti biztosított idősávokon kívüli zárópecsét bontásokat, lehetőség szerint </a:t>
            </a:r>
            <a:r>
              <a:rPr lang="hu-HU" b="1" dirty="0"/>
              <a:t>előre</a:t>
            </a:r>
            <a:r>
              <a:rPr lang="hu-HU" dirty="0"/>
              <a:t> kérjék meg a vonal nyitva tartási idejében. </a:t>
            </a:r>
          </a:p>
          <a:p>
            <a:endParaRPr lang="hu-HU" dirty="0"/>
          </a:p>
          <a:p>
            <a:r>
              <a:rPr lang="hu-HU" dirty="0"/>
              <a:t>Ezen telefonszám ismert több vállalkozó számára is, mert abban az esetben, ha az E.ON Dél-dunántúli, E.ON Észak-dunántúli területén végez zárópecsét nyitást, szintén ez a telefonszám használatos. </a:t>
            </a:r>
          </a:p>
          <a:p>
            <a:endParaRPr lang="hu-HU" dirty="0"/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12170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90C36DC-2592-4F07-AA88-C8DB1F549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8000" y="378000"/>
            <a:ext cx="8114400" cy="720000"/>
          </a:xfrm>
        </p:spPr>
        <p:txBody>
          <a:bodyPr/>
          <a:lstStyle/>
          <a:p>
            <a:pPr algn="ctr"/>
            <a:r>
              <a:rPr lang="hu-HU" dirty="0"/>
              <a:t>ASZR rendszerbe kerülés</a:t>
            </a:r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84B96880-764C-4D6D-B524-641194EF2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hu-HU" smtClean="0"/>
              <a:t>9</a:t>
            </a:fld>
            <a:endParaRPr lang="hu-HU" dirty="0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EDF8E261-B3D7-45D3-9A14-74C8758EE79A}"/>
              </a:ext>
            </a:extLst>
          </p:cNvPr>
          <p:cNvSpPr txBox="1"/>
          <p:nvPr/>
        </p:nvSpPr>
        <p:spPr>
          <a:xfrm>
            <a:off x="474524" y="1098000"/>
            <a:ext cx="8339738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9388" indent="-179388"/>
            <a:r>
              <a:rPr lang="hu-HU" dirty="0"/>
              <a:t>Az ajánlott szerelői rendszerbe való bekerülésről az </a:t>
            </a:r>
            <a:r>
              <a:rPr lang="hu-HU" dirty="0">
                <a:hlinkClick r:id="rId2"/>
              </a:rPr>
              <a:t>aszr@elmu.hu</a:t>
            </a:r>
            <a:r>
              <a:rPr lang="hu-HU" dirty="0"/>
              <a:t> e-mail címen tájékozódhatnak. </a:t>
            </a:r>
          </a:p>
          <a:p>
            <a:pPr marL="179388" indent="-179388"/>
            <a:endParaRPr lang="hu-HU" dirty="0"/>
          </a:p>
          <a:p>
            <a:pPr marL="179388" indent="-179388"/>
            <a:r>
              <a:rPr lang="hu-HU" dirty="0"/>
              <a:t>A pályázati dokumentáció az alábbi felületen érhető el:</a:t>
            </a:r>
          </a:p>
          <a:p>
            <a:pPr marL="179388" indent="-179388"/>
            <a:r>
              <a:rPr lang="hu-HU" dirty="0">
                <a:hlinkClick r:id="rId3"/>
              </a:rPr>
              <a:t>https://www.eon.hu/pestmegyeihalozat/szolgaltatasok/partnereinknek/ajanlott-szereloi-rendszer.html</a:t>
            </a:r>
            <a:r>
              <a:rPr lang="hu-HU" dirty="0"/>
              <a:t> </a:t>
            </a:r>
            <a:r>
              <a:rPr lang="hu-HU" dirty="0">
                <a:solidFill>
                  <a:srgbClr val="FF0000"/>
                </a:solidFill>
                <a:latin typeface="+mj-lt"/>
              </a:rPr>
              <a:t>Kapcsolódó dokumentumok </a:t>
            </a:r>
            <a:r>
              <a:rPr lang="hu-HU" dirty="0"/>
              <a:t>menüpont alatt. </a:t>
            </a:r>
          </a:p>
          <a:p>
            <a:pPr marL="179388" indent="-179388"/>
            <a:endParaRPr lang="hu-HU" dirty="0"/>
          </a:p>
          <a:p>
            <a:pPr marL="179388" indent="-179388"/>
            <a:r>
              <a:rPr lang="hu-HU" dirty="0"/>
              <a:t>Az alábbi dokumentumok letölthetőek:</a:t>
            </a:r>
          </a:p>
          <a:p>
            <a:pPr marL="179388" indent="-179388">
              <a:buClr>
                <a:srgbClr val="000000"/>
              </a:buClr>
              <a:buSzPct val="100000"/>
              <a:buFont typeface="EON Brix Sans" panose="020B0500000000000000" pitchFamily="34" charset="-18"/>
              <a:buChar char="•"/>
            </a:pPr>
            <a:r>
              <a:rPr lang="hu-HU" dirty="0"/>
              <a:t>Pályázati feltételek</a:t>
            </a:r>
          </a:p>
          <a:p>
            <a:pPr marL="179388" indent="-179388">
              <a:buClr>
                <a:srgbClr val="000000"/>
              </a:buClr>
              <a:buSzPct val="100000"/>
              <a:buFont typeface="EON Brix Sans" panose="020B0500000000000000" pitchFamily="34" charset="-18"/>
              <a:buChar char="•"/>
            </a:pPr>
            <a:r>
              <a:rPr lang="hu-HU" dirty="0"/>
              <a:t>Ajánlott szerelői minősítés visszavonása vagy felfüggesztése </a:t>
            </a:r>
          </a:p>
          <a:p>
            <a:pPr marL="179388" indent="-179388">
              <a:buClr>
                <a:srgbClr val="000000"/>
              </a:buClr>
              <a:buSzPct val="100000"/>
              <a:buFont typeface="EON Brix Sans" panose="020B0500000000000000" pitchFamily="34" charset="-18"/>
              <a:buChar char="•"/>
            </a:pPr>
            <a:r>
              <a:rPr lang="hu-HU" dirty="0"/>
              <a:t>Minősített esetek és következményük</a:t>
            </a:r>
          </a:p>
          <a:p>
            <a:pPr marL="179388" indent="-179388">
              <a:buClr>
                <a:srgbClr val="000000"/>
              </a:buClr>
              <a:buSzPct val="100000"/>
              <a:buFont typeface="EON Brix Sans" panose="020B0500000000000000" pitchFamily="34" charset="-18"/>
              <a:buChar char="•"/>
            </a:pPr>
            <a:r>
              <a:rPr lang="hu-HU" dirty="0"/>
              <a:t>Munkavégzés ellenőrzése</a:t>
            </a:r>
          </a:p>
          <a:p>
            <a:pPr>
              <a:buClr>
                <a:srgbClr val="000000"/>
              </a:buClr>
              <a:buSzPct val="100000"/>
            </a:pP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55212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SIS" val="EONVorlage_BrixSans"/>
  <p:tag name="VERSION" val="1.3"/>
</p:tagLst>
</file>

<file path=ppt/theme/theme1.xml><?xml version="1.0" encoding="utf-8"?>
<a:theme xmlns:a="http://schemas.openxmlformats.org/drawingml/2006/main" name="e-on Enjoyment Template">
  <a:themeElements>
    <a:clrScheme name="EON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A1C0A"/>
      </a:accent1>
      <a:accent2>
        <a:srgbClr val="B00402"/>
      </a:accent2>
      <a:accent3>
        <a:srgbClr val="5CC1CB"/>
      </a:accent3>
      <a:accent4>
        <a:srgbClr val="E3E000"/>
      </a:accent4>
      <a:accent5>
        <a:srgbClr val="C44341"/>
      </a:accent5>
      <a:accent6>
        <a:srgbClr val="85D1D8"/>
      </a:accent6>
      <a:hlink>
        <a:srgbClr val="0000FF"/>
      </a:hlink>
      <a:folHlink>
        <a:srgbClr val="800080"/>
      </a:folHlink>
    </a:clrScheme>
    <a:fontScheme name="EON Brix Sans">
      <a:majorFont>
        <a:latin typeface="EON Brix Sans Black"/>
        <a:ea typeface=""/>
        <a:cs typeface=""/>
      </a:majorFont>
      <a:minorFont>
        <a:latin typeface="EON Brix Sans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EON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A1C0A"/>
        </a:accent1>
        <a:accent2>
          <a:srgbClr val="B00402"/>
        </a:accent2>
        <a:accent3>
          <a:srgbClr val="5CC1CB"/>
        </a:accent3>
        <a:accent4>
          <a:srgbClr val="E3E000"/>
        </a:accent4>
        <a:accent5>
          <a:srgbClr val="C44341"/>
        </a:accent5>
        <a:accent6>
          <a:srgbClr val="85D1D8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custClrLst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Bordeaux 75%">
      <a:srgbClr val="C44341"/>
    </a:custClr>
    <a:custClr name="Turquoise 75%">
      <a:srgbClr val="85D1D8"/>
    </a:custClr>
    <a:custClr name="Yellow 75%">
      <a:srgbClr val="EAE840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Bordeaux 50%">
      <a:srgbClr val="D78180"/>
    </a:custClr>
    <a:custClr name="Turquoise 50%">
      <a:srgbClr val="ADE0E5"/>
    </a:custClr>
    <a:custClr name="Yellow 50%">
      <a:srgbClr val="F1EF7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Bordeaux 25%">
      <a:srgbClr val="EBC0C0"/>
    </a:custClr>
    <a:custClr name="Turquoise 25%">
      <a:srgbClr val="D6EFF2"/>
    </a:custClr>
    <a:custClr name="Yellow 25%">
      <a:srgbClr val="F8F7BF"/>
    </a:custClr>
    <a:custClr name=" ">
      <a:srgbClr val="FFFFFF"/>
    </a:custClr>
    <a:custClr name=" ">
      <a:srgbClr val="FFFFFF"/>
    </a:custClr>
  </a:custClr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EON_Presentation</Template>
  <TotalTime>226</TotalTime>
  <Words>926</Words>
  <Application>Microsoft Office PowerPoint</Application>
  <PresentationFormat>Diavetítés a képernyőre (16:9 oldalarány)</PresentationFormat>
  <Paragraphs>120</Paragraphs>
  <Slides>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6" baseType="lpstr">
      <vt:lpstr>Arial</vt:lpstr>
      <vt:lpstr>Calibri</vt:lpstr>
      <vt:lpstr>Courier New</vt:lpstr>
      <vt:lpstr>EON Brix Sans</vt:lpstr>
      <vt:lpstr>EON Brix Sans Black</vt:lpstr>
      <vt:lpstr>Symbol</vt:lpstr>
      <vt:lpstr>e-on Enjoyment Template</vt:lpstr>
      <vt:lpstr>Tájékoztató a minősített vállalkozók részére </vt:lpstr>
      <vt:lpstr>PowerPoint-bemutató</vt:lpstr>
      <vt:lpstr>PowerPoint-bemutató</vt:lpstr>
      <vt:lpstr>Igénybejelentés benyújtása</vt:lpstr>
      <vt:lpstr>Igénybejelentés benyújtásával kapcsolatban felmerült kérdések</vt:lpstr>
      <vt:lpstr>Szerződéskötés új igény és ideiglenes mérés esetén</vt:lpstr>
      <vt:lpstr>Szerződéskötés teljesítmény változás esetén </vt:lpstr>
      <vt:lpstr>Zárópecsét bontás</vt:lpstr>
      <vt:lpstr>ASZR rendszerbe kerülés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E.ON PowerPoint</dc:title>
  <dc:creator>Géciné Horváth, Zsuzsanna</dc:creator>
  <dc:description/>
  <cp:lastModifiedBy>Géciné Horváth, Zsuzsanna</cp:lastModifiedBy>
  <cp:revision>29</cp:revision>
  <dcterms:created xsi:type="dcterms:W3CDTF">2021-09-10T09:15:22Z</dcterms:created>
  <dcterms:modified xsi:type="dcterms:W3CDTF">2021-11-09T08:07:16Z</dcterms:modified>
</cp:coreProperties>
</file>